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B2903-71B2-4FC7-90CD-7DBF6CDE01D3}" v="1605" dt="2020-09-22T13:24:25.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Smith" userId="1977441a638f2070" providerId="LiveId" clId="{1FFB2903-71B2-4FC7-90CD-7DBF6CDE01D3}"/>
    <pc:docChg chg="custSel mod addSld delSld modSld addMainMaster delMainMaster">
      <pc:chgData name="Colin Smith" userId="1977441a638f2070" providerId="LiveId" clId="{1FFB2903-71B2-4FC7-90CD-7DBF6CDE01D3}" dt="2020-09-22T13:24:25.691" v="3167" actId="207"/>
      <pc:docMkLst>
        <pc:docMk/>
      </pc:docMkLst>
      <pc:sldChg chg="addSp delSp modSp new mod setBg modClrScheme modAnim chgLayout">
        <pc:chgData name="Colin Smith" userId="1977441a638f2070" providerId="LiveId" clId="{1FFB2903-71B2-4FC7-90CD-7DBF6CDE01D3}" dt="2020-09-22T13:19:46.474" v="3106" actId="27614"/>
        <pc:sldMkLst>
          <pc:docMk/>
          <pc:sldMk cId="2094583550" sldId="256"/>
        </pc:sldMkLst>
        <pc:spChg chg="mod">
          <ac:chgData name="Colin Smith" userId="1977441a638f2070" providerId="LiveId" clId="{1FFB2903-71B2-4FC7-90CD-7DBF6CDE01D3}" dt="2020-09-22T13:19:38.457" v="3104" actId="26606"/>
          <ac:spMkLst>
            <pc:docMk/>
            <pc:sldMk cId="2094583550" sldId="256"/>
            <ac:spMk id="2" creationId="{5FB0506D-A775-4E94-94E0-F08609674088}"/>
          </ac:spMkLst>
        </pc:spChg>
        <pc:spChg chg="mod">
          <ac:chgData name="Colin Smith" userId="1977441a638f2070" providerId="LiveId" clId="{1FFB2903-71B2-4FC7-90CD-7DBF6CDE01D3}" dt="2020-09-22T13:19:38.457" v="3104" actId="26606"/>
          <ac:spMkLst>
            <pc:docMk/>
            <pc:sldMk cId="2094583550" sldId="256"/>
            <ac:spMk id="3" creationId="{E6DA1B69-C6EE-4724-AC8A-08647C0F122E}"/>
          </ac:spMkLst>
        </pc:spChg>
        <pc:spChg chg="add del">
          <ac:chgData name="Colin Smith" userId="1977441a638f2070" providerId="LiveId" clId="{1FFB2903-71B2-4FC7-90CD-7DBF6CDE01D3}" dt="2020-09-22T13:19:38.457" v="3104" actId="26606"/>
          <ac:spMkLst>
            <pc:docMk/>
            <pc:sldMk cId="2094583550" sldId="256"/>
            <ac:spMk id="9" creationId="{9B37791B-B040-4694-BFDC-8DD132D86E8E}"/>
          </ac:spMkLst>
        </pc:spChg>
        <pc:spChg chg="add">
          <ac:chgData name="Colin Smith" userId="1977441a638f2070" providerId="LiveId" clId="{1FFB2903-71B2-4FC7-90CD-7DBF6CDE01D3}" dt="2020-09-22T13:19:38.457" v="3104" actId="26606"/>
          <ac:spMkLst>
            <pc:docMk/>
            <pc:sldMk cId="2094583550" sldId="256"/>
            <ac:spMk id="18" creationId="{5964CBE2-084A-47DF-A704-CF5F6217B569}"/>
          </ac:spMkLst>
        </pc:spChg>
        <pc:spChg chg="add">
          <ac:chgData name="Colin Smith" userId="1977441a638f2070" providerId="LiveId" clId="{1FFB2903-71B2-4FC7-90CD-7DBF6CDE01D3}" dt="2020-09-22T13:19:38.457" v="3104" actId="26606"/>
          <ac:spMkLst>
            <pc:docMk/>
            <pc:sldMk cId="2094583550" sldId="256"/>
            <ac:spMk id="20" creationId="{86E3368C-B3A5-484E-8070-EC7E903F8637}"/>
          </ac:spMkLst>
        </pc:spChg>
        <pc:spChg chg="add">
          <ac:chgData name="Colin Smith" userId="1977441a638f2070" providerId="LiveId" clId="{1FFB2903-71B2-4FC7-90CD-7DBF6CDE01D3}" dt="2020-09-22T13:19:38.457" v="3104" actId="26606"/>
          <ac:spMkLst>
            <pc:docMk/>
            <pc:sldMk cId="2094583550" sldId="256"/>
            <ac:spMk id="22" creationId="{72A2B9B4-6095-47C2-8BBC-4792C5C7AE99}"/>
          </ac:spMkLst>
        </pc:spChg>
        <pc:grpChg chg="add del">
          <ac:chgData name="Colin Smith" userId="1977441a638f2070" providerId="LiveId" clId="{1FFB2903-71B2-4FC7-90CD-7DBF6CDE01D3}" dt="2020-09-22T13:19:38.457" v="3104" actId="26606"/>
          <ac:grpSpMkLst>
            <pc:docMk/>
            <pc:sldMk cId="2094583550" sldId="256"/>
            <ac:grpSpMk id="11" creationId="{564DEED3-BC52-4F15-8426-D33275CB0111}"/>
          </ac:grpSpMkLst>
        </pc:grpChg>
        <pc:picChg chg="add mod">
          <ac:chgData name="Colin Smith" userId="1977441a638f2070" providerId="LiveId" clId="{1FFB2903-71B2-4FC7-90CD-7DBF6CDE01D3}" dt="2020-09-22T12:01:33.896" v="444" actId="14100"/>
          <ac:picMkLst>
            <pc:docMk/>
            <pc:sldMk cId="2094583550" sldId="256"/>
            <ac:picMk id="4" creationId="{65872DF2-6A99-438B-88D7-EE09B0BC1652}"/>
          </ac:picMkLst>
        </pc:picChg>
        <pc:picChg chg="add mod ord">
          <ac:chgData name="Colin Smith" userId="1977441a638f2070" providerId="LiveId" clId="{1FFB2903-71B2-4FC7-90CD-7DBF6CDE01D3}" dt="2020-09-22T13:19:46.474" v="3106" actId="27614"/>
          <ac:picMkLst>
            <pc:docMk/>
            <pc:sldMk cId="2094583550" sldId="256"/>
            <ac:picMk id="5" creationId="{88A75902-36A7-473B-BBA2-EB29BC63D3B3}"/>
          </ac:picMkLst>
        </pc:picChg>
      </pc:sldChg>
      <pc:sldChg chg="addSp delSp modSp del mod modClrScheme setClrOvrMap chgLayout">
        <pc:chgData name="Colin Smith" userId="1977441a638f2070" providerId="LiveId" clId="{1FFB2903-71B2-4FC7-90CD-7DBF6CDE01D3}" dt="2020-09-22T08:28:23.097" v="49" actId="2696"/>
        <pc:sldMkLst>
          <pc:docMk/>
          <pc:sldMk cId="3184872465" sldId="256"/>
        </pc:sldMkLst>
        <pc:spChg chg="mod">
          <ac:chgData name="Colin Smith" userId="1977441a638f2070" providerId="LiveId" clId="{1FFB2903-71B2-4FC7-90CD-7DBF6CDE01D3}" dt="2020-09-22T08:26:37.918" v="42" actId="26606"/>
          <ac:spMkLst>
            <pc:docMk/>
            <pc:sldMk cId="3184872465" sldId="256"/>
            <ac:spMk id="2" creationId="{44F12461-4520-4885-9C77-3AD5C8F7979F}"/>
          </ac:spMkLst>
        </pc:spChg>
        <pc:spChg chg="mod">
          <ac:chgData name="Colin Smith" userId="1977441a638f2070" providerId="LiveId" clId="{1FFB2903-71B2-4FC7-90CD-7DBF6CDE01D3}" dt="2020-09-22T08:26:37.918" v="42" actId="26606"/>
          <ac:spMkLst>
            <pc:docMk/>
            <pc:sldMk cId="3184872465" sldId="256"/>
            <ac:spMk id="3" creationId="{AE2DDDB3-BE26-49F9-92C3-4F03F60B3A1D}"/>
          </ac:spMkLst>
        </pc:spChg>
        <pc:spChg chg="del">
          <ac:chgData name="Colin Smith" userId="1977441a638f2070" providerId="LiveId" clId="{1FFB2903-71B2-4FC7-90CD-7DBF6CDE01D3}" dt="2020-09-22T08:22:28.252" v="2" actId="26606"/>
          <ac:spMkLst>
            <pc:docMk/>
            <pc:sldMk cId="3184872465" sldId="256"/>
            <ac:spMk id="9" creationId="{BC88933B-CFB2-4662-9CA9-2C1E08385BA5}"/>
          </ac:spMkLst>
        </pc:spChg>
        <pc:spChg chg="del">
          <ac:chgData name="Colin Smith" userId="1977441a638f2070" providerId="LiveId" clId="{1FFB2903-71B2-4FC7-90CD-7DBF6CDE01D3}" dt="2020-09-22T08:22:28.252" v="2" actId="26606"/>
          <ac:spMkLst>
            <pc:docMk/>
            <pc:sldMk cId="3184872465" sldId="256"/>
            <ac:spMk id="11" creationId="{F909EEE1-52DB-4A86-AFCE-CCE9041848D1}"/>
          </ac:spMkLst>
        </pc:spChg>
        <pc:spChg chg="add del">
          <ac:chgData name="Colin Smith" userId="1977441a638f2070" providerId="LiveId" clId="{1FFB2903-71B2-4FC7-90CD-7DBF6CDE01D3}" dt="2020-09-22T08:26:37.918" v="42" actId="26606"/>
          <ac:spMkLst>
            <pc:docMk/>
            <pc:sldMk cId="3184872465" sldId="256"/>
            <ac:spMk id="20" creationId="{AD35AE2F-5E3A-49D9-8DE1-8A333BA4088E}"/>
          </ac:spMkLst>
        </pc:spChg>
        <pc:spChg chg="add del">
          <ac:chgData name="Colin Smith" userId="1977441a638f2070" providerId="LiveId" clId="{1FFB2903-71B2-4FC7-90CD-7DBF6CDE01D3}" dt="2020-09-22T08:26:37.918" v="42" actId="26606"/>
          <ac:spMkLst>
            <pc:docMk/>
            <pc:sldMk cId="3184872465" sldId="256"/>
            <ac:spMk id="22" creationId="{04D8AD8F-EF7F-481F-B99A-B8513897050A}"/>
          </ac:spMkLst>
        </pc:spChg>
        <pc:spChg chg="add del">
          <ac:chgData name="Colin Smith" userId="1977441a638f2070" providerId="LiveId" clId="{1FFB2903-71B2-4FC7-90CD-7DBF6CDE01D3}" dt="2020-09-22T08:26:37.918" v="42" actId="26606"/>
          <ac:spMkLst>
            <pc:docMk/>
            <pc:sldMk cId="3184872465" sldId="256"/>
            <ac:spMk id="24" creationId="{79EB4626-023C-436D-9F57-9EB46080909D}"/>
          </ac:spMkLst>
        </pc:spChg>
        <pc:spChg chg="add">
          <ac:chgData name="Colin Smith" userId="1977441a638f2070" providerId="LiveId" clId="{1FFB2903-71B2-4FC7-90CD-7DBF6CDE01D3}" dt="2020-09-22T08:26:37.918" v="42" actId="26606"/>
          <ac:spMkLst>
            <pc:docMk/>
            <pc:sldMk cId="3184872465" sldId="256"/>
            <ac:spMk id="29" creationId="{C4879EFC-8E62-4E00-973C-C45EE9EC676D}"/>
          </ac:spMkLst>
        </pc:spChg>
        <pc:spChg chg="add">
          <ac:chgData name="Colin Smith" userId="1977441a638f2070" providerId="LiveId" clId="{1FFB2903-71B2-4FC7-90CD-7DBF6CDE01D3}" dt="2020-09-22T08:26:37.918" v="42" actId="26606"/>
          <ac:spMkLst>
            <pc:docMk/>
            <pc:sldMk cId="3184872465" sldId="256"/>
            <ac:spMk id="31" creationId="{D6A9C53F-5F90-40A5-8C85-5412D39C8C68}"/>
          </ac:spMkLst>
        </pc:spChg>
        <pc:picChg chg="mod ord">
          <ac:chgData name="Colin Smith" userId="1977441a638f2070" providerId="LiveId" clId="{1FFB2903-71B2-4FC7-90CD-7DBF6CDE01D3}" dt="2020-09-22T08:26:37.918" v="42" actId="26606"/>
          <ac:picMkLst>
            <pc:docMk/>
            <pc:sldMk cId="3184872465" sldId="256"/>
            <ac:picMk id="4" creationId="{71933658-9CF1-45DA-84EC-26422E37FA10}"/>
          </ac:picMkLst>
        </pc:picChg>
        <pc:picChg chg="add mod">
          <ac:chgData name="Colin Smith" userId="1977441a638f2070" providerId="LiveId" clId="{1FFB2903-71B2-4FC7-90CD-7DBF6CDE01D3}" dt="2020-09-22T08:26:52.396" v="45" actId="14100"/>
          <ac:picMkLst>
            <pc:docMk/>
            <pc:sldMk cId="3184872465" sldId="256"/>
            <ac:picMk id="5" creationId="{4F3625E6-96F5-4E02-91A2-AE99419DD005}"/>
          </ac:picMkLst>
        </pc:picChg>
        <pc:picChg chg="add mod">
          <ac:chgData name="Colin Smith" userId="1977441a638f2070" providerId="LiveId" clId="{1FFB2903-71B2-4FC7-90CD-7DBF6CDE01D3}" dt="2020-09-22T08:26:37.918" v="42" actId="26606"/>
          <ac:picMkLst>
            <pc:docMk/>
            <pc:sldMk cId="3184872465" sldId="256"/>
            <ac:picMk id="12" creationId="{F9A8AB4A-EFCF-46F3-91FB-3DD201992785}"/>
          </ac:picMkLst>
        </pc:picChg>
        <pc:cxnChg chg="del">
          <ac:chgData name="Colin Smith" userId="1977441a638f2070" providerId="LiveId" clId="{1FFB2903-71B2-4FC7-90CD-7DBF6CDE01D3}" dt="2020-09-22T08:22:28.252" v="2" actId="26606"/>
          <ac:cxnSpMkLst>
            <pc:docMk/>
            <pc:sldMk cId="3184872465" sldId="256"/>
            <ac:cxnSpMk id="13" creationId="{326FE4BA-3BD1-4AB3-A3EB-39FF16D96403}"/>
          </ac:cxnSpMkLst>
        </pc:cxnChg>
        <pc:cxnChg chg="del mod">
          <ac:chgData name="Colin Smith" userId="1977441a638f2070" providerId="LiveId" clId="{1FFB2903-71B2-4FC7-90CD-7DBF6CDE01D3}" dt="2020-09-22T08:22:28.252" v="2" actId="26606"/>
          <ac:cxnSpMkLst>
            <pc:docMk/>
            <pc:sldMk cId="3184872465" sldId="256"/>
            <ac:cxnSpMk id="15" creationId="{CBD85EF3-E980-4EF9-BF91-C0540D302A95}"/>
          </ac:cxnSpMkLst>
        </pc:cxnChg>
      </pc:sldChg>
      <pc:sldChg chg="addSp modSp new mod setBg modAnim">
        <pc:chgData name="Colin Smith" userId="1977441a638f2070" providerId="LiveId" clId="{1FFB2903-71B2-4FC7-90CD-7DBF6CDE01D3}" dt="2020-09-22T12:20:15.387" v="1064"/>
        <pc:sldMkLst>
          <pc:docMk/>
          <pc:sldMk cId="1347160327" sldId="257"/>
        </pc:sldMkLst>
        <pc:spChg chg="mod">
          <ac:chgData name="Colin Smith" userId="1977441a638f2070" providerId="LiveId" clId="{1FFB2903-71B2-4FC7-90CD-7DBF6CDE01D3}" dt="2020-09-22T11:57:11.026" v="408" actId="20577"/>
          <ac:spMkLst>
            <pc:docMk/>
            <pc:sldMk cId="1347160327" sldId="257"/>
            <ac:spMk id="2" creationId="{ED895B2D-3643-4996-B3B2-1301468D4B5A}"/>
          </ac:spMkLst>
        </pc:spChg>
        <pc:spChg chg="mod">
          <ac:chgData name="Colin Smith" userId="1977441a638f2070" providerId="LiveId" clId="{1FFB2903-71B2-4FC7-90CD-7DBF6CDE01D3}" dt="2020-09-22T12:17:36.050" v="1063" actId="313"/>
          <ac:spMkLst>
            <pc:docMk/>
            <pc:sldMk cId="1347160327" sldId="257"/>
            <ac:spMk id="3" creationId="{D7A4AF56-A641-4E7A-B70B-4669A9E628DC}"/>
          </ac:spMkLst>
        </pc:spChg>
        <pc:inkChg chg="add">
          <ac:chgData name="Colin Smith" userId="1977441a638f2070" providerId="LiveId" clId="{1FFB2903-71B2-4FC7-90CD-7DBF6CDE01D3}" dt="2020-09-22T12:20:15.387" v="1064"/>
          <ac:inkMkLst>
            <pc:docMk/>
            <pc:sldMk cId="1347160327" sldId="257"/>
            <ac:inkMk id="4" creationId="{7BA652BA-B663-45A7-B205-FA4F7FB26ED8}"/>
          </ac:inkMkLst>
        </pc:inkChg>
        <pc:inkChg chg="add">
          <ac:chgData name="Colin Smith" userId="1977441a638f2070" providerId="LiveId" clId="{1FFB2903-71B2-4FC7-90CD-7DBF6CDE01D3}" dt="2020-09-22T12:20:15.387" v="1064"/>
          <ac:inkMkLst>
            <pc:docMk/>
            <pc:sldMk cId="1347160327" sldId="257"/>
            <ac:inkMk id="5" creationId="{AF3DEA37-CF1E-4652-935B-34E8284B6C9B}"/>
          </ac:inkMkLst>
        </pc:inkChg>
        <pc:inkChg chg="add">
          <ac:chgData name="Colin Smith" userId="1977441a638f2070" providerId="LiveId" clId="{1FFB2903-71B2-4FC7-90CD-7DBF6CDE01D3}" dt="2020-09-22T12:20:15.387" v="1064"/>
          <ac:inkMkLst>
            <pc:docMk/>
            <pc:sldMk cId="1347160327" sldId="257"/>
            <ac:inkMk id="6" creationId="{81DA73B7-14A4-4B57-9024-851EC0587497}"/>
          </ac:inkMkLst>
        </pc:inkChg>
        <pc:inkChg chg="add">
          <ac:chgData name="Colin Smith" userId="1977441a638f2070" providerId="LiveId" clId="{1FFB2903-71B2-4FC7-90CD-7DBF6CDE01D3}" dt="2020-09-22T12:20:15.387" v="1064"/>
          <ac:inkMkLst>
            <pc:docMk/>
            <pc:sldMk cId="1347160327" sldId="257"/>
            <ac:inkMk id="7" creationId="{573BAAA0-D421-44A5-B9E8-2A05DBC4EAFF}"/>
          </ac:inkMkLst>
        </pc:inkChg>
        <pc:inkChg chg="add">
          <ac:chgData name="Colin Smith" userId="1977441a638f2070" providerId="LiveId" clId="{1FFB2903-71B2-4FC7-90CD-7DBF6CDE01D3}" dt="2020-09-22T12:20:15.387" v="1064"/>
          <ac:inkMkLst>
            <pc:docMk/>
            <pc:sldMk cId="1347160327" sldId="257"/>
            <ac:inkMk id="8" creationId="{9126E231-E831-42E9-9C8F-03E7D5C00AD3}"/>
          </ac:inkMkLst>
        </pc:inkChg>
      </pc:sldChg>
      <pc:sldChg chg="addSp delSp modSp new del mod setBg modShow">
        <pc:chgData name="Colin Smith" userId="1977441a638f2070" providerId="LiveId" clId="{1FFB2903-71B2-4FC7-90CD-7DBF6CDE01D3}" dt="2020-09-22T08:28:17.257" v="48" actId="2696"/>
        <pc:sldMkLst>
          <pc:docMk/>
          <pc:sldMk cId="1624135714" sldId="257"/>
        </pc:sldMkLst>
        <pc:spChg chg="add del mod">
          <ac:chgData name="Colin Smith" userId="1977441a638f2070" providerId="LiveId" clId="{1FFB2903-71B2-4FC7-90CD-7DBF6CDE01D3}" dt="2020-09-22T08:24:08.266" v="13"/>
          <ac:spMkLst>
            <pc:docMk/>
            <pc:sldMk cId="1624135714" sldId="257"/>
            <ac:spMk id="2" creationId="{A5F50F94-B930-4403-A728-5EEBC75FAA5B}"/>
          </ac:spMkLst>
        </pc:spChg>
        <pc:spChg chg="add del mod">
          <ac:chgData name="Colin Smith" userId="1977441a638f2070" providerId="LiveId" clId="{1FFB2903-71B2-4FC7-90CD-7DBF6CDE01D3}" dt="2020-09-22T08:24:08.266" v="15"/>
          <ac:spMkLst>
            <pc:docMk/>
            <pc:sldMk cId="1624135714" sldId="257"/>
            <ac:spMk id="3" creationId="{C9337810-D054-48D6-9237-19C069BAA98C}"/>
          </ac:spMkLst>
        </pc:spChg>
        <pc:spChg chg="add mod">
          <ac:chgData name="Colin Smith" userId="1977441a638f2070" providerId="LiveId" clId="{1FFB2903-71B2-4FC7-90CD-7DBF6CDE01D3}" dt="2020-09-22T08:27:07.048" v="46" actId="26606"/>
          <ac:spMkLst>
            <pc:docMk/>
            <pc:sldMk cId="1624135714" sldId="257"/>
            <ac:spMk id="5" creationId="{20B08CC4-C989-4A86-A960-77D9244F9728}"/>
          </ac:spMkLst>
        </pc:spChg>
        <pc:spChg chg="add">
          <ac:chgData name="Colin Smith" userId="1977441a638f2070" providerId="LiveId" clId="{1FFB2903-71B2-4FC7-90CD-7DBF6CDE01D3}" dt="2020-09-22T08:27:07.048" v="46" actId="26606"/>
          <ac:spMkLst>
            <pc:docMk/>
            <pc:sldMk cId="1624135714" sldId="257"/>
            <ac:spMk id="10" creationId="{DA381740-063A-41A4-836D-85D14980EEF0}"/>
          </ac:spMkLst>
        </pc:spChg>
        <pc:spChg chg="add">
          <ac:chgData name="Colin Smith" userId="1977441a638f2070" providerId="LiveId" clId="{1FFB2903-71B2-4FC7-90CD-7DBF6CDE01D3}" dt="2020-09-22T08:27:07.048" v="46" actId="26606"/>
          <ac:spMkLst>
            <pc:docMk/>
            <pc:sldMk cId="1624135714" sldId="257"/>
            <ac:spMk id="12" creationId="{F12E7CC5-C78B-4EBD-9565-3FA00FAA6CF2}"/>
          </ac:spMkLst>
        </pc:spChg>
        <pc:spChg chg="add">
          <ac:chgData name="Colin Smith" userId="1977441a638f2070" providerId="LiveId" clId="{1FFB2903-71B2-4FC7-90CD-7DBF6CDE01D3}" dt="2020-09-22T08:27:07.048" v="46" actId="26606"/>
          <ac:spMkLst>
            <pc:docMk/>
            <pc:sldMk cId="1624135714" sldId="257"/>
            <ac:spMk id="14" creationId="{3A4529A5-F675-429F-8044-01372BB13422}"/>
          </ac:spMkLst>
        </pc:spChg>
        <pc:spChg chg="add">
          <ac:chgData name="Colin Smith" userId="1977441a638f2070" providerId="LiveId" clId="{1FFB2903-71B2-4FC7-90CD-7DBF6CDE01D3}" dt="2020-09-22T08:27:07.048" v="46" actId="26606"/>
          <ac:spMkLst>
            <pc:docMk/>
            <pc:sldMk cId="1624135714" sldId="257"/>
            <ac:spMk id="16" creationId="{63DAB858-5A0C-4AFF-AAC6-705EDF8DB733}"/>
          </ac:spMkLst>
        </pc:spChg>
        <pc:picChg chg="add mod ord">
          <ac:chgData name="Colin Smith" userId="1977441a638f2070" providerId="LiveId" clId="{1FFB2903-71B2-4FC7-90CD-7DBF6CDE01D3}" dt="2020-09-22T08:27:07.048" v="46" actId="26606"/>
          <ac:picMkLst>
            <pc:docMk/>
            <pc:sldMk cId="1624135714" sldId="257"/>
            <ac:picMk id="4" creationId="{176D37ED-1BDE-4D5D-A589-90DEE5D190C8}"/>
          </ac:picMkLst>
        </pc:picChg>
      </pc:sldChg>
      <pc:sldChg chg="addSp delSp modSp new mod setBg modAnim">
        <pc:chgData name="Colin Smith" userId="1977441a638f2070" providerId="LiveId" clId="{1FFB2903-71B2-4FC7-90CD-7DBF6CDE01D3}" dt="2020-09-22T13:06:24.009" v="2389" actId="20577"/>
        <pc:sldMkLst>
          <pc:docMk/>
          <pc:sldMk cId="230839662" sldId="258"/>
        </pc:sldMkLst>
        <pc:spChg chg="mod">
          <ac:chgData name="Colin Smith" userId="1977441a638f2070" providerId="LiveId" clId="{1FFB2903-71B2-4FC7-90CD-7DBF6CDE01D3}" dt="2020-09-22T12:38:27.852" v="1413" actId="20577"/>
          <ac:spMkLst>
            <pc:docMk/>
            <pc:sldMk cId="230839662" sldId="258"/>
            <ac:spMk id="2" creationId="{30F933CB-8608-4E0D-8637-29C3DA2298CE}"/>
          </ac:spMkLst>
        </pc:spChg>
        <pc:spChg chg="mod">
          <ac:chgData name="Colin Smith" userId="1977441a638f2070" providerId="LiveId" clId="{1FFB2903-71B2-4FC7-90CD-7DBF6CDE01D3}" dt="2020-09-22T13:06:24.009" v="2389" actId="20577"/>
          <ac:spMkLst>
            <pc:docMk/>
            <pc:sldMk cId="230839662" sldId="258"/>
            <ac:spMk id="3" creationId="{33508E92-436F-47E1-ABCD-2317AE525FF3}"/>
          </ac:spMkLst>
        </pc:spChg>
        <pc:spChg chg="add del mod">
          <ac:chgData name="Colin Smith" userId="1977441a638f2070" providerId="LiveId" clId="{1FFB2903-71B2-4FC7-90CD-7DBF6CDE01D3}" dt="2020-09-22T12:35:38.060" v="1357"/>
          <ac:spMkLst>
            <pc:docMk/>
            <pc:sldMk cId="230839662" sldId="258"/>
            <ac:spMk id="4" creationId="{5693396C-324C-4F5C-9DF3-C5886D5FBB21}"/>
          </ac:spMkLst>
        </pc:spChg>
        <pc:spChg chg="add del mod">
          <ac:chgData name="Colin Smith" userId="1977441a638f2070" providerId="LiveId" clId="{1FFB2903-71B2-4FC7-90CD-7DBF6CDE01D3}" dt="2020-09-22T12:39:19.113" v="1419"/>
          <ac:spMkLst>
            <pc:docMk/>
            <pc:sldMk cId="230839662" sldId="258"/>
            <ac:spMk id="5" creationId="{F18CCB3C-BB21-437B-B136-960226DEE150}"/>
          </ac:spMkLst>
        </pc:spChg>
      </pc:sldChg>
      <pc:sldChg chg="addSp delSp modSp new del mod">
        <pc:chgData name="Colin Smith" userId="1977441a638f2070" providerId="LiveId" clId="{1FFB2903-71B2-4FC7-90CD-7DBF6CDE01D3}" dt="2020-09-22T08:28:31.908" v="50" actId="2696"/>
        <pc:sldMkLst>
          <pc:docMk/>
          <pc:sldMk cId="3603180330" sldId="258"/>
        </pc:sldMkLst>
        <pc:spChg chg="add del mod">
          <ac:chgData name="Colin Smith" userId="1977441a638f2070" providerId="LiveId" clId="{1FFB2903-71B2-4FC7-90CD-7DBF6CDE01D3}" dt="2020-09-22T08:24:24.471" v="20"/>
          <ac:spMkLst>
            <pc:docMk/>
            <pc:sldMk cId="3603180330" sldId="258"/>
            <ac:spMk id="2" creationId="{0452294A-68FD-4BF6-AB8E-65644C1E1EA3}"/>
          </ac:spMkLst>
        </pc:spChg>
      </pc:sldChg>
      <pc:sldChg chg="modSp new mod modAnim">
        <pc:chgData name="Colin Smith" userId="1977441a638f2070" providerId="LiveId" clId="{1FFB2903-71B2-4FC7-90CD-7DBF6CDE01D3}" dt="2020-09-22T13:18:36.032" v="3100" actId="20577"/>
        <pc:sldMkLst>
          <pc:docMk/>
          <pc:sldMk cId="883235494" sldId="259"/>
        </pc:sldMkLst>
        <pc:spChg chg="mod">
          <ac:chgData name="Colin Smith" userId="1977441a638f2070" providerId="LiveId" clId="{1FFB2903-71B2-4FC7-90CD-7DBF6CDE01D3}" dt="2020-09-22T13:18:36.032" v="3100" actId="20577"/>
          <ac:spMkLst>
            <pc:docMk/>
            <pc:sldMk cId="883235494" sldId="259"/>
            <ac:spMk id="2" creationId="{1DC0A9DB-4751-448A-8A30-40C0D79F20E6}"/>
          </ac:spMkLst>
        </pc:spChg>
        <pc:spChg chg="mod">
          <ac:chgData name="Colin Smith" userId="1977441a638f2070" providerId="LiveId" clId="{1FFB2903-71B2-4FC7-90CD-7DBF6CDE01D3}" dt="2020-09-22T13:18:02.245" v="3084" actId="33524"/>
          <ac:spMkLst>
            <pc:docMk/>
            <pc:sldMk cId="883235494" sldId="259"/>
            <ac:spMk id="3" creationId="{77524C3B-72C7-497F-B28E-45F9DBFFC513}"/>
          </ac:spMkLst>
        </pc:spChg>
      </pc:sldChg>
      <pc:sldChg chg="addSp delSp modSp new mod setBg">
        <pc:chgData name="Colin Smith" userId="1977441a638f2070" providerId="LiveId" clId="{1FFB2903-71B2-4FC7-90CD-7DBF6CDE01D3}" dt="2020-09-22T13:24:25.691" v="3167" actId="207"/>
        <pc:sldMkLst>
          <pc:docMk/>
          <pc:sldMk cId="4125219388" sldId="260"/>
        </pc:sldMkLst>
        <pc:spChg chg="mod">
          <ac:chgData name="Colin Smith" userId="1977441a638f2070" providerId="LiveId" clId="{1FFB2903-71B2-4FC7-90CD-7DBF6CDE01D3}" dt="2020-09-22T13:23:48.042" v="3163" actId="26606"/>
          <ac:spMkLst>
            <pc:docMk/>
            <pc:sldMk cId="4125219388" sldId="260"/>
            <ac:spMk id="2" creationId="{1FC6E664-BE4C-441F-A71B-B7CE53282594}"/>
          </ac:spMkLst>
        </pc:spChg>
        <pc:spChg chg="mod">
          <ac:chgData name="Colin Smith" userId="1977441a638f2070" providerId="LiveId" clId="{1FFB2903-71B2-4FC7-90CD-7DBF6CDE01D3}" dt="2020-09-22T13:24:25.691" v="3167" actId="207"/>
          <ac:spMkLst>
            <pc:docMk/>
            <pc:sldMk cId="4125219388" sldId="260"/>
            <ac:spMk id="3" creationId="{0CE66973-1BC5-46AE-88AA-F29CCF96CBA1}"/>
          </ac:spMkLst>
        </pc:spChg>
        <pc:spChg chg="add del">
          <ac:chgData name="Colin Smith" userId="1977441a638f2070" providerId="LiveId" clId="{1FFB2903-71B2-4FC7-90CD-7DBF6CDE01D3}" dt="2020-09-22T13:23:48.042" v="3163" actId="26606"/>
          <ac:spMkLst>
            <pc:docMk/>
            <pc:sldMk cId="4125219388" sldId="260"/>
            <ac:spMk id="9" creationId="{5964CBE2-084A-47DF-A704-CF5F6217B569}"/>
          </ac:spMkLst>
        </pc:spChg>
        <pc:spChg chg="add">
          <ac:chgData name="Colin Smith" userId="1977441a638f2070" providerId="LiveId" clId="{1FFB2903-71B2-4FC7-90CD-7DBF6CDE01D3}" dt="2020-09-22T13:23:48.042" v="3163" actId="26606"/>
          <ac:spMkLst>
            <pc:docMk/>
            <pc:sldMk cId="4125219388" sldId="260"/>
            <ac:spMk id="14" creationId="{9B37791B-B040-4694-BFDC-8DD132D86E8E}"/>
          </ac:spMkLst>
        </pc:spChg>
        <pc:spChg chg="add">
          <ac:chgData name="Colin Smith" userId="1977441a638f2070" providerId="LiveId" clId="{1FFB2903-71B2-4FC7-90CD-7DBF6CDE01D3}" dt="2020-09-22T13:23:48.042" v="3163" actId="26606"/>
          <ac:spMkLst>
            <pc:docMk/>
            <pc:sldMk cId="4125219388" sldId="260"/>
            <ac:spMk id="16" creationId="{A17823FA-1B3E-4584-8A71-416FCE831183}"/>
          </ac:spMkLst>
        </pc:spChg>
        <pc:picChg chg="add mod ord">
          <ac:chgData name="Colin Smith" userId="1977441a638f2070" providerId="LiveId" clId="{1FFB2903-71B2-4FC7-90CD-7DBF6CDE01D3}" dt="2020-09-22T13:24:03.424" v="3165" actId="1076"/>
          <ac:picMkLst>
            <pc:docMk/>
            <pc:sldMk cId="4125219388" sldId="260"/>
            <ac:picMk id="4" creationId="{38975C0A-7BD4-4D7F-8F1A-56E4E0273E3F}"/>
          </ac:picMkLst>
        </pc:picChg>
      </pc:sldChg>
      <pc:sldMasterChg chg="del delSldLayout">
        <pc:chgData name="Colin Smith" userId="1977441a638f2070" providerId="LiveId" clId="{1FFB2903-71B2-4FC7-90CD-7DBF6CDE01D3}" dt="2020-09-22T08:22:28.252" v="2" actId="26606"/>
        <pc:sldMasterMkLst>
          <pc:docMk/>
          <pc:sldMasterMk cId="3859641747" sldId="2147483673"/>
        </pc:sldMasterMkLst>
        <pc:sldLayoutChg chg="del">
          <pc:chgData name="Colin Smith" userId="1977441a638f2070" providerId="LiveId" clId="{1FFB2903-71B2-4FC7-90CD-7DBF6CDE01D3}" dt="2020-09-22T08:22:28.252" v="2" actId="26606"/>
          <pc:sldLayoutMkLst>
            <pc:docMk/>
            <pc:sldMasterMk cId="3859641747" sldId="2147483673"/>
            <pc:sldLayoutMk cId="3813105441" sldId="2147483662"/>
          </pc:sldLayoutMkLst>
        </pc:sldLayoutChg>
        <pc:sldLayoutChg chg="del">
          <pc:chgData name="Colin Smith" userId="1977441a638f2070" providerId="LiveId" clId="{1FFB2903-71B2-4FC7-90CD-7DBF6CDE01D3}" dt="2020-09-22T08:22:28.252" v="2" actId="26606"/>
          <pc:sldLayoutMkLst>
            <pc:docMk/>
            <pc:sldMasterMk cId="3859641747" sldId="2147483673"/>
            <pc:sldLayoutMk cId="2563788203" sldId="2147483663"/>
          </pc:sldLayoutMkLst>
        </pc:sldLayoutChg>
        <pc:sldLayoutChg chg="del">
          <pc:chgData name="Colin Smith" userId="1977441a638f2070" providerId="LiveId" clId="{1FFB2903-71B2-4FC7-90CD-7DBF6CDE01D3}" dt="2020-09-22T08:22:28.252" v="2" actId="26606"/>
          <pc:sldLayoutMkLst>
            <pc:docMk/>
            <pc:sldMasterMk cId="3859641747" sldId="2147483673"/>
            <pc:sldLayoutMk cId="3185112675" sldId="2147483664"/>
          </pc:sldLayoutMkLst>
        </pc:sldLayoutChg>
        <pc:sldLayoutChg chg="del">
          <pc:chgData name="Colin Smith" userId="1977441a638f2070" providerId="LiveId" clId="{1FFB2903-71B2-4FC7-90CD-7DBF6CDE01D3}" dt="2020-09-22T08:22:28.252" v="2" actId="26606"/>
          <pc:sldLayoutMkLst>
            <pc:docMk/>
            <pc:sldMasterMk cId="3859641747" sldId="2147483673"/>
            <pc:sldLayoutMk cId="611351612" sldId="2147483665"/>
          </pc:sldLayoutMkLst>
        </pc:sldLayoutChg>
        <pc:sldLayoutChg chg="del">
          <pc:chgData name="Colin Smith" userId="1977441a638f2070" providerId="LiveId" clId="{1FFB2903-71B2-4FC7-90CD-7DBF6CDE01D3}" dt="2020-09-22T08:22:28.252" v="2" actId="26606"/>
          <pc:sldLayoutMkLst>
            <pc:docMk/>
            <pc:sldMasterMk cId="3859641747" sldId="2147483673"/>
            <pc:sldLayoutMk cId="2081086281" sldId="2147483666"/>
          </pc:sldLayoutMkLst>
        </pc:sldLayoutChg>
        <pc:sldLayoutChg chg="del">
          <pc:chgData name="Colin Smith" userId="1977441a638f2070" providerId="LiveId" clId="{1FFB2903-71B2-4FC7-90CD-7DBF6CDE01D3}" dt="2020-09-22T08:22:28.252" v="2" actId="26606"/>
          <pc:sldLayoutMkLst>
            <pc:docMk/>
            <pc:sldMasterMk cId="3859641747" sldId="2147483673"/>
            <pc:sldLayoutMk cId="104004806" sldId="2147483667"/>
          </pc:sldLayoutMkLst>
        </pc:sldLayoutChg>
        <pc:sldLayoutChg chg="del">
          <pc:chgData name="Colin Smith" userId="1977441a638f2070" providerId="LiveId" clId="{1FFB2903-71B2-4FC7-90CD-7DBF6CDE01D3}" dt="2020-09-22T08:22:28.252" v="2" actId="26606"/>
          <pc:sldLayoutMkLst>
            <pc:docMk/>
            <pc:sldMasterMk cId="3859641747" sldId="2147483673"/>
            <pc:sldLayoutMk cId="3789408554" sldId="2147483668"/>
          </pc:sldLayoutMkLst>
        </pc:sldLayoutChg>
        <pc:sldLayoutChg chg="del">
          <pc:chgData name="Colin Smith" userId="1977441a638f2070" providerId="LiveId" clId="{1FFB2903-71B2-4FC7-90CD-7DBF6CDE01D3}" dt="2020-09-22T08:22:28.252" v="2" actId="26606"/>
          <pc:sldLayoutMkLst>
            <pc:docMk/>
            <pc:sldMasterMk cId="3859641747" sldId="2147483673"/>
            <pc:sldLayoutMk cId="3192055292" sldId="2147483669"/>
          </pc:sldLayoutMkLst>
        </pc:sldLayoutChg>
        <pc:sldLayoutChg chg="del">
          <pc:chgData name="Colin Smith" userId="1977441a638f2070" providerId="LiveId" clId="{1FFB2903-71B2-4FC7-90CD-7DBF6CDE01D3}" dt="2020-09-22T08:22:28.252" v="2" actId="26606"/>
          <pc:sldLayoutMkLst>
            <pc:docMk/>
            <pc:sldMasterMk cId="3859641747" sldId="2147483673"/>
            <pc:sldLayoutMk cId="3438740645" sldId="2147483670"/>
          </pc:sldLayoutMkLst>
        </pc:sldLayoutChg>
        <pc:sldLayoutChg chg="del">
          <pc:chgData name="Colin Smith" userId="1977441a638f2070" providerId="LiveId" clId="{1FFB2903-71B2-4FC7-90CD-7DBF6CDE01D3}" dt="2020-09-22T08:22:28.252" v="2" actId="26606"/>
          <pc:sldLayoutMkLst>
            <pc:docMk/>
            <pc:sldMasterMk cId="3859641747" sldId="2147483673"/>
            <pc:sldLayoutMk cId="2390675529" sldId="2147483671"/>
          </pc:sldLayoutMkLst>
        </pc:sldLayoutChg>
        <pc:sldLayoutChg chg="del">
          <pc:chgData name="Colin Smith" userId="1977441a638f2070" providerId="LiveId" clId="{1FFB2903-71B2-4FC7-90CD-7DBF6CDE01D3}" dt="2020-09-22T08:22:28.252" v="2" actId="26606"/>
          <pc:sldLayoutMkLst>
            <pc:docMk/>
            <pc:sldMasterMk cId="3859641747" sldId="2147483673"/>
            <pc:sldLayoutMk cId="4120941638" sldId="2147483672"/>
          </pc:sldLayoutMkLst>
        </pc:sldLayoutChg>
      </pc:sldMasterChg>
      <pc:sldMasterChg chg="add addSldLayout">
        <pc:chgData name="Colin Smith" userId="1977441a638f2070" providerId="LiveId" clId="{1FFB2903-71B2-4FC7-90CD-7DBF6CDE01D3}" dt="2020-09-22T08:22:28.252" v="2" actId="26606"/>
        <pc:sldMasterMkLst>
          <pc:docMk/>
          <pc:sldMasterMk cId="4020005478" sldId="2147483697"/>
        </pc:sldMasterMkLst>
        <pc:sldLayoutChg chg="add">
          <pc:chgData name="Colin Smith" userId="1977441a638f2070" providerId="LiveId" clId="{1FFB2903-71B2-4FC7-90CD-7DBF6CDE01D3}" dt="2020-09-22T08:22:28.252" v="2" actId="26606"/>
          <pc:sldLayoutMkLst>
            <pc:docMk/>
            <pc:sldMasterMk cId="4020005478" sldId="2147483697"/>
            <pc:sldLayoutMk cId="1848285605" sldId="2147483686"/>
          </pc:sldLayoutMkLst>
        </pc:sldLayoutChg>
        <pc:sldLayoutChg chg="add">
          <pc:chgData name="Colin Smith" userId="1977441a638f2070" providerId="LiveId" clId="{1FFB2903-71B2-4FC7-90CD-7DBF6CDE01D3}" dt="2020-09-22T08:22:28.252" v="2" actId="26606"/>
          <pc:sldLayoutMkLst>
            <pc:docMk/>
            <pc:sldMasterMk cId="4020005478" sldId="2147483697"/>
            <pc:sldLayoutMk cId="2805680360" sldId="2147483687"/>
          </pc:sldLayoutMkLst>
        </pc:sldLayoutChg>
        <pc:sldLayoutChg chg="add">
          <pc:chgData name="Colin Smith" userId="1977441a638f2070" providerId="LiveId" clId="{1FFB2903-71B2-4FC7-90CD-7DBF6CDE01D3}" dt="2020-09-22T08:22:28.252" v="2" actId="26606"/>
          <pc:sldLayoutMkLst>
            <pc:docMk/>
            <pc:sldMasterMk cId="4020005478" sldId="2147483697"/>
            <pc:sldLayoutMk cId="2738351547" sldId="2147483688"/>
          </pc:sldLayoutMkLst>
        </pc:sldLayoutChg>
        <pc:sldLayoutChg chg="add">
          <pc:chgData name="Colin Smith" userId="1977441a638f2070" providerId="LiveId" clId="{1FFB2903-71B2-4FC7-90CD-7DBF6CDE01D3}" dt="2020-09-22T08:22:28.252" v="2" actId="26606"/>
          <pc:sldLayoutMkLst>
            <pc:docMk/>
            <pc:sldMasterMk cId="4020005478" sldId="2147483697"/>
            <pc:sldLayoutMk cId="3781471414" sldId="2147483689"/>
          </pc:sldLayoutMkLst>
        </pc:sldLayoutChg>
        <pc:sldLayoutChg chg="add">
          <pc:chgData name="Colin Smith" userId="1977441a638f2070" providerId="LiveId" clId="{1FFB2903-71B2-4FC7-90CD-7DBF6CDE01D3}" dt="2020-09-22T08:22:28.252" v="2" actId="26606"/>
          <pc:sldLayoutMkLst>
            <pc:docMk/>
            <pc:sldMasterMk cId="4020005478" sldId="2147483697"/>
            <pc:sldLayoutMk cId="2362066514" sldId="2147483690"/>
          </pc:sldLayoutMkLst>
        </pc:sldLayoutChg>
        <pc:sldLayoutChg chg="add">
          <pc:chgData name="Colin Smith" userId="1977441a638f2070" providerId="LiveId" clId="{1FFB2903-71B2-4FC7-90CD-7DBF6CDE01D3}" dt="2020-09-22T08:22:28.252" v="2" actId="26606"/>
          <pc:sldLayoutMkLst>
            <pc:docMk/>
            <pc:sldMasterMk cId="4020005478" sldId="2147483697"/>
            <pc:sldLayoutMk cId="3484307623" sldId="2147483691"/>
          </pc:sldLayoutMkLst>
        </pc:sldLayoutChg>
        <pc:sldLayoutChg chg="add">
          <pc:chgData name="Colin Smith" userId="1977441a638f2070" providerId="LiveId" clId="{1FFB2903-71B2-4FC7-90CD-7DBF6CDE01D3}" dt="2020-09-22T08:22:28.252" v="2" actId="26606"/>
          <pc:sldLayoutMkLst>
            <pc:docMk/>
            <pc:sldMasterMk cId="4020005478" sldId="2147483697"/>
            <pc:sldLayoutMk cId="2890891363" sldId="2147483692"/>
          </pc:sldLayoutMkLst>
        </pc:sldLayoutChg>
        <pc:sldLayoutChg chg="add">
          <pc:chgData name="Colin Smith" userId="1977441a638f2070" providerId="LiveId" clId="{1FFB2903-71B2-4FC7-90CD-7DBF6CDE01D3}" dt="2020-09-22T08:22:28.252" v="2" actId="26606"/>
          <pc:sldLayoutMkLst>
            <pc:docMk/>
            <pc:sldMasterMk cId="4020005478" sldId="2147483697"/>
            <pc:sldLayoutMk cId="4193451104" sldId="2147483693"/>
          </pc:sldLayoutMkLst>
        </pc:sldLayoutChg>
        <pc:sldLayoutChg chg="add">
          <pc:chgData name="Colin Smith" userId="1977441a638f2070" providerId="LiveId" clId="{1FFB2903-71B2-4FC7-90CD-7DBF6CDE01D3}" dt="2020-09-22T08:22:28.252" v="2" actId="26606"/>
          <pc:sldLayoutMkLst>
            <pc:docMk/>
            <pc:sldMasterMk cId="4020005478" sldId="2147483697"/>
            <pc:sldLayoutMk cId="74879661" sldId="2147483694"/>
          </pc:sldLayoutMkLst>
        </pc:sldLayoutChg>
        <pc:sldLayoutChg chg="add">
          <pc:chgData name="Colin Smith" userId="1977441a638f2070" providerId="LiveId" clId="{1FFB2903-71B2-4FC7-90CD-7DBF6CDE01D3}" dt="2020-09-22T08:22:28.252" v="2" actId="26606"/>
          <pc:sldLayoutMkLst>
            <pc:docMk/>
            <pc:sldMasterMk cId="4020005478" sldId="2147483697"/>
            <pc:sldLayoutMk cId="4072470888" sldId="2147483695"/>
          </pc:sldLayoutMkLst>
        </pc:sldLayoutChg>
        <pc:sldLayoutChg chg="add">
          <pc:chgData name="Colin Smith" userId="1977441a638f2070" providerId="LiveId" clId="{1FFB2903-71B2-4FC7-90CD-7DBF6CDE01D3}" dt="2020-09-22T08:22:28.252" v="2" actId="26606"/>
          <pc:sldLayoutMkLst>
            <pc:docMk/>
            <pc:sldMasterMk cId="4020005478" sldId="2147483697"/>
            <pc:sldLayoutMk cId="1639456368" sldId="2147483696"/>
          </pc:sldLayoutMkLst>
        </pc:sldLayoutChg>
      </pc:sldMasterChg>
      <pc:sldMasterChg chg="del delSldLayout">
        <pc:chgData name="Colin Smith" userId="1977441a638f2070" providerId="LiveId" clId="{1FFB2903-71B2-4FC7-90CD-7DBF6CDE01D3}" dt="2020-09-22T08:30:39.856" v="96" actId="26606"/>
        <pc:sldMasterMkLst>
          <pc:docMk/>
          <pc:sldMasterMk cId="724822275" sldId="2147483698"/>
        </pc:sldMasterMkLst>
        <pc:sldLayoutChg chg="del">
          <pc:chgData name="Colin Smith" userId="1977441a638f2070" providerId="LiveId" clId="{1FFB2903-71B2-4FC7-90CD-7DBF6CDE01D3}" dt="2020-09-22T08:30:39.856" v="96" actId="26606"/>
          <pc:sldLayoutMkLst>
            <pc:docMk/>
            <pc:sldMasterMk cId="724822275" sldId="2147483698"/>
            <pc:sldLayoutMk cId="2064442154" sldId="2147483699"/>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080524895" sldId="2147483700"/>
          </pc:sldLayoutMkLst>
        </pc:sldLayoutChg>
        <pc:sldLayoutChg chg="del">
          <pc:chgData name="Colin Smith" userId="1977441a638f2070" providerId="LiveId" clId="{1FFB2903-71B2-4FC7-90CD-7DBF6CDE01D3}" dt="2020-09-22T08:30:39.856" v="96" actId="26606"/>
          <pc:sldLayoutMkLst>
            <pc:docMk/>
            <pc:sldMasterMk cId="724822275" sldId="2147483698"/>
            <pc:sldLayoutMk cId="14082873" sldId="2147483701"/>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92735154" sldId="2147483702"/>
          </pc:sldLayoutMkLst>
        </pc:sldLayoutChg>
        <pc:sldLayoutChg chg="del">
          <pc:chgData name="Colin Smith" userId="1977441a638f2070" providerId="LiveId" clId="{1FFB2903-71B2-4FC7-90CD-7DBF6CDE01D3}" dt="2020-09-22T08:30:39.856" v="96" actId="26606"/>
          <pc:sldLayoutMkLst>
            <pc:docMk/>
            <pc:sldMasterMk cId="724822275" sldId="2147483698"/>
            <pc:sldLayoutMk cId="2148454451" sldId="2147483703"/>
          </pc:sldLayoutMkLst>
        </pc:sldLayoutChg>
        <pc:sldLayoutChg chg="del">
          <pc:chgData name="Colin Smith" userId="1977441a638f2070" providerId="LiveId" clId="{1FFB2903-71B2-4FC7-90CD-7DBF6CDE01D3}" dt="2020-09-22T08:30:39.856" v="96" actId="26606"/>
          <pc:sldLayoutMkLst>
            <pc:docMk/>
            <pc:sldMasterMk cId="724822275" sldId="2147483698"/>
            <pc:sldLayoutMk cId="1993513714" sldId="2147483704"/>
          </pc:sldLayoutMkLst>
        </pc:sldLayoutChg>
        <pc:sldLayoutChg chg="del">
          <pc:chgData name="Colin Smith" userId="1977441a638f2070" providerId="LiveId" clId="{1FFB2903-71B2-4FC7-90CD-7DBF6CDE01D3}" dt="2020-09-22T08:30:39.856" v="96" actId="26606"/>
          <pc:sldLayoutMkLst>
            <pc:docMk/>
            <pc:sldMasterMk cId="724822275" sldId="2147483698"/>
            <pc:sldLayoutMk cId="1536439788" sldId="2147483705"/>
          </pc:sldLayoutMkLst>
        </pc:sldLayoutChg>
        <pc:sldLayoutChg chg="del">
          <pc:chgData name="Colin Smith" userId="1977441a638f2070" providerId="LiveId" clId="{1FFB2903-71B2-4FC7-90CD-7DBF6CDE01D3}" dt="2020-09-22T08:30:39.856" v="96" actId="26606"/>
          <pc:sldLayoutMkLst>
            <pc:docMk/>
            <pc:sldMasterMk cId="724822275" sldId="2147483698"/>
            <pc:sldLayoutMk cId="1926789174" sldId="2147483706"/>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655726153" sldId="2147483707"/>
          </pc:sldLayoutMkLst>
        </pc:sldLayoutChg>
        <pc:sldLayoutChg chg="del">
          <pc:chgData name="Colin Smith" userId="1977441a638f2070" providerId="LiveId" clId="{1FFB2903-71B2-4FC7-90CD-7DBF6CDE01D3}" dt="2020-09-22T08:30:39.856" v="96" actId="26606"/>
          <pc:sldLayoutMkLst>
            <pc:docMk/>
            <pc:sldMasterMk cId="724822275" sldId="2147483698"/>
            <pc:sldLayoutMk cId="2479839031" sldId="2147483708"/>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188312800" sldId="2147483709"/>
          </pc:sldLayoutMkLst>
        </pc:sldLayoutChg>
        <pc:sldLayoutChg chg="del">
          <pc:chgData name="Colin Smith" userId="1977441a638f2070" providerId="LiveId" clId="{1FFB2903-71B2-4FC7-90CD-7DBF6CDE01D3}" dt="2020-09-22T08:30:39.856" v="96" actId="26606"/>
          <pc:sldLayoutMkLst>
            <pc:docMk/>
            <pc:sldMasterMk cId="724822275" sldId="2147483698"/>
            <pc:sldLayoutMk cId="2977829883" sldId="2147483710"/>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858003333" sldId="2147483711"/>
          </pc:sldLayoutMkLst>
        </pc:sldLayoutChg>
        <pc:sldLayoutChg chg="del">
          <pc:chgData name="Colin Smith" userId="1977441a638f2070" providerId="LiveId" clId="{1FFB2903-71B2-4FC7-90CD-7DBF6CDE01D3}" dt="2020-09-22T08:30:39.856" v="96" actId="26606"/>
          <pc:sldLayoutMkLst>
            <pc:docMk/>
            <pc:sldMasterMk cId="724822275" sldId="2147483698"/>
            <pc:sldLayoutMk cId="880709435" sldId="2147483712"/>
          </pc:sldLayoutMkLst>
        </pc:sldLayoutChg>
        <pc:sldLayoutChg chg="del">
          <pc:chgData name="Colin Smith" userId="1977441a638f2070" providerId="LiveId" clId="{1FFB2903-71B2-4FC7-90CD-7DBF6CDE01D3}" dt="2020-09-22T08:30:39.856" v="96" actId="26606"/>
          <pc:sldLayoutMkLst>
            <pc:docMk/>
            <pc:sldMasterMk cId="724822275" sldId="2147483698"/>
            <pc:sldLayoutMk cId="629284359" sldId="2147483713"/>
          </pc:sldLayoutMkLst>
        </pc:sldLayoutChg>
        <pc:sldLayoutChg chg="del">
          <pc:chgData name="Colin Smith" userId="1977441a638f2070" providerId="LiveId" clId="{1FFB2903-71B2-4FC7-90CD-7DBF6CDE01D3}" dt="2020-09-22T08:30:39.856" v="96" actId="26606"/>
          <pc:sldLayoutMkLst>
            <pc:docMk/>
            <pc:sldMasterMk cId="724822275" sldId="2147483698"/>
            <pc:sldLayoutMk cId="3123923332" sldId="2147483714"/>
          </pc:sldLayoutMkLst>
        </pc:sldLayoutChg>
      </pc:sldMasterChg>
      <pc:sldMasterChg chg="add addSldLayout">
        <pc:chgData name="Colin Smith" userId="1977441a638f2070" providerId="LiveId" clId="{1FFB2903-71B2-4FC7-90CD-7DBF6CDE01D3}" dt="2020-09-22T08:30:39.856" v="96" actId="26606"/>
        <pc:sldMasterMkLst>
          <pc:docMk/>
          <pc:sldMasterMk cId="392704299" sldId="2147483736"/>
        </pc:sldMasterMkLst>
        <pc:sldLayoutChg chg="add">
          <pc:chgData name="Colin Smith" userId="1977441a638f2070" providerId="LiveId" clId="{1FFB2903-71B2-4FC7-90CD-7DBF6CDE01D3}" dt="2020-09-22T08:30:39.856" v="96" actId="26606"/>
          <pc:sldLayoutMkLst>
            <pc:docMk/>
            <pc:sldMasterMk cId="392704299" sldId="2147483736"/>
            <pc:sldLayoutMk cId="2328254919" sldId="2147483725"/>
          </pc:sldLayoutMkLst>
        </pc:sldLayoutChg>
        <pc:sldLayoutChg chg="add">
          <pc:chgData name="Colin Smith" userId="1977441a638f2070" providerId="LiveId" clId="{1FFB2903-71B2-4FC7-90CD-7DBF6CDE01D3}" dt="2020-09-22T08:30:39.856" v="96" actId="26606"/>
          <pc:sldLayoutMkLst>
            <pc:docMk/>
            <pc:sldMasterMk cId="392704299" sldId="2147483736"/>
            <pc:sldLayoutMk cId="3170120856" sldId="2147483726"/>
          </pc:sldLayoutMkLst>
        </pc:sldLayoutChg>
        <pc:sldLayoutChg chg="add">
          <pc:chgData name="Colin Smith" userId="1977441a638f2070" providerId="LiveId" clId="{1FFB2903-71B2-4FC7-90CD-7DBF6CDE01D3}" dt="2020-09-22T08:30:39.856" v="96" actId="26606"/>
          <pc:sldLayoutMkLst>
            <pc:docMk/>
            <pc:sldMasterMk cId="392704299" sldId="2147483736"/>
            <pc:sldLayoutMk cId="2103329423" sldId="2147483727"/>
          </pc:sldLayoutMkLst>
        </pc:sldLayoutChg>
        <pc:sldLayoutChg chg="add">
          <pc:chgData name="Colin Smith" userId="1977441a638f2070" providerId="LiveId" clId="{1FFB2903-71B2-4FC7-90CD-7DBF6CDE01D3}" dt="2020-09-22T08:30:39.856" v="96" actId="26606"/>
          <pc:sldLayoutMkLst>
            <pc:docMk/>
            <pc:sldMasterMk cId="392704299" sldId="2147483736"/>
            <pc:sldLayoutMk cId="1520261864" sldId="2147483728"/>
          </pc:sldLayoutMkLst>
        </pc:sldLayoutChg>
        <pc:sldLayoutChg chg="add">
          <pc:chgData name="Colin Smith" userId="1977441a638f2070" providerId="LiveId" clId="{1FFB2903-71B2-4FC7-90CD-7DBF6CDE01D3}" dt="2020-09-22T08:30:39.856" v="96" actId="26606"/>
          <pc:sldLayoutMkLst>
            <pc:docMk/>
            <pc:sldMasterMk cId="392704299" sldId="2147483736"/>
            <pc:sldLayoutMk cId="4030369503" sldId="2147483729"/>
          </pc:sldLayoutMkLst>
        </pc:sldLayoutChg>
        <pc:sldLayoutChg chg="add">
          <pc:chgData name="Colin Smith" userId="1977441a638f2070" providerId="LiveId" clId="{1FFB2903-71B2-4FC7-90CD-7DBF6CDE01D3}" dt="2020-09-22T08:30:39.856" v="96" actId="26606"/>
          <pc:sldLayoutMkLst>
            <pc:docMk/>
            <pc:sldMasterMk cId="392704299" sldId="2147483736"/>
            <pc:sldLayoutMk cId="1900473467" sldId="2147483730"/>
          </pc:sldLayoutMkLst>
        </pc:sldLayoutChg>
        <pc:sldLayoutChg chg="add">
          <pc:chgData name="Colin Smith" userId="1977441a638f2070" providerId="LiveId" clId="{1FFB2903-71B2-4FC7-90CD-7DBF6CDE01D3}" dt="2020-09-22T08:30:39.856" v="96" actId="26606"/>
          <pc:sldLayoutMkLst>
            <pc:docMk/>
            <pc:sldMasterMk cId="392704299" sldId="2147483736"/>
            <pc:sldLayoutMk cId="1158070265" sldId="2147483731"/>
          </pc:sldLayoutMkLst>
        </pc:sldLayoutChg>
        <pc:sldLayoutChg chg="add">
          <pc:chgData name="Colin Smith" userId="1977441a638f2070" providerId="LiveId" clId="{1FFB2903-71B2-4FC7-90CD-7DBF6CDE01D3}" dt="2020-09-22T08:30:39.856" v="96" actId="26606"/>
          <pc:sldLayoutMkLst>
            <pc:docMk/>
            <pc:sldMasterMk cId="392704299" sldId="2147483736"/>
            <pc:sldLayoutMk cId="3763904792" sldId="2147483732"/>
          </pc:sldLayoutMkLst>
        </pc:sldLayoutChg>
        <pc:sldLayoutChg chg="add">
          <pc:chgData name="Colin Smith" userId="1977441a638f2070" providerId="LiveId" clId="{1FFB2903-71B2-4FC7-90CD-7DBF6CDE01D3}" dt="2020-09-22T08:30:39.856" v="96" actId="26606"/>
          <pc:sldLayoutMkLst>
            <pc:docMk/>
            <pc:sldMasterMk cId="392704299" sldId="2147483736"/>
            <pc:sldLayoutMk cId="871560498" sldId="2147483733"/>
          </pc:sldLayoutMkLst>
        </pc:sldLayoutChg>
        <pc:sldLayoutChg chg="add">
          <pc:chgData name="Colin Smith" userId="1977441a638f2070" providerId="LiveId" clId="{1FFB2903-71B2-4FC7-90CD-7DBF6CDE01D3}" dt="2020-09-22T08:30:39.856" v="96" actId="26606"/>
          <pc:sldLayoutMkLst>
            <pc:docMk/>
            <pc:sldMasterMk cId="392704299" sldId="2147483736"/>
            <pc:sldLayoutMk cId="3143306501" sldId="2147483734"/>
          </pc:sldLayoutMkLst>
        </pc:sldLayoutChg>
        <pc:sldLayoutChg chg="add">
          <pc:chgData name="Colin Smith" userId="1977441a638f2070" providerId="LiveId" clId="{1FFB2903-71B2-4FC7-90CD-7DBF6CDE01D3}" dt="2020-09-22T08:30:39.856" v="96" actId="26606"/>
          <pc:sldLayoutMkLst>
            <pc:docMk/>
            <pc:sldMasterMk cId="392704299" sldId="2147483736"/>
            <pc:sldLayoutMk cId="2046558865" sldId="214748373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2732" units="cm"/>
          <inkml:channel name="Y" type="integer" max="768" units="cm"/>
          <inkml:channel name="T" type="integer" max="2.14748E9" units="dev"/>
        </inkml:traceFormat>
        <inkml:channelProperties>
          <inkml:channelProperty channel="X" name="resolution" value="79.4186" units="1/cm"/>
          <inkml:channelProperty channel="Y" name="resolution" value="39.58763" units="1/cm"/>
          <inkml:channelProperty channel="T" name="resolution" value="1" units="1/dev"/>
        </inkml:channelProperties>
      </inkml:inkSource>
      <inkml:timestamp xml:id="ts0" timeString="2020-09-22T12:19:43.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23875 14197 0,'-40'0'78,"40"-40"32,0 0-63,40 40 15,0 0-46,0 0 15,1 0-15,-1 0 15,0 0-16,0-40 32,0 40-31,0 0 31,0 0-16,0 0 0,1 0-15,-1 0 31,0 0-16,0 0 0,0 0-31,0 0 32,0 0-1,0 0-16,1 0 17,-1 0-32,-40 40 15,40-40-15,-40 40 16,40-40 0,0 0-16,0 0 15,40 0 1,-80 40-1,41-40-15,39 0 32,-40 0-17,0 40 1,0-40 0,0 0-1,0 0 1,1 0 15,-1 0 0,0 0-15,0 0 15,0 0-15,-40 40-16,40-40 15,0 0 1,1 0-16,-1 0 31,0 0-15,0 0-16,0 0 31,0 0-15,0 0-1,0 0 17,1 0-32,-1 0 15,40 0 17,-40 0-1,0 0-16,0 0-15,0 0 32,1 0-17,-1 0 17,0 0-1,0 0-16,0 0 17,0 0-17,0 0 1,0 0 0,1 0-1,39 0 1,-40 0-16,0 0 15,0 0 1,0 0-16,0 0 31,1 0-31,-1 0 32,0 0-17,-40 40-15,40-40 16,0 0-1,0 0 17,0 0-1,0 0 16,-40 41-32,41-41-15,-1 0 32,0 0-1,0 0-15,0 0 15,0 0 0,0 0 407,0 0-423,1 0 1,-1 0-1,0 0 1,0 0 15,0 0-15,0 0 31,0 0 15,0 0-15,1 0 0,-1 0-16,0 0 1,0 0 14,0 0-14,0 0 15,0 0-16,0 0 0,1 0 16,-1 0-47,0-41 31,0 41 0,0 0-15,0 0 0,0-40-1,0 40 17,1 0-1,-1 0-16,0 0 17,0 0-17,-40-40 1,40 40 0,0 0-1,0 0 16,0-40-15,1 40 0,-1 0-1,0 0 1,0 0 0,0 0 15,0 0-16,0 0 17,0 0-1,1 0 0,-1 0-15,0 0 46,0 0-15,0 0 0,0 0-31,0 0 15,1 0-15,-1 0 15,0 0-16,0 0-15,-40-40 16,40 40 0,0 0-1,-40-40 1,40 40-16,0 0 16,1 0-1,-1 0 16,0 0-15,0 0 0,0 0 15,0 0 0,0 0 0,0 0-31,1 0 16,-1 0 15,0 0-15,0 0 0,0 0 15,0 0-16,0 0 17,0 40-17,1-40 1,-1 40 15,0-40 0,0 0-15,-40 40 15,40-40 1,0 0 77,0 0 0,0 0-62,1 0-16,-1 0 1,0 0-17,0 0 17,0 0-17,0 0 16,0 0 1,0 0 61</inkml:trace>
</inkml:ink>
</file>

<file path=ppt/ink/ink2.xml><?xml version="1.0" encoding="utf-8"?>
<inkml:ink xmlns:inkml="http://www.w3.org/2003/InkML">
  <inkml:definitions>
    <inkml:context xml:id="ctx0">
      <inkml:inkSource xml:id="inkSrc0">
        <inkml:traceFormat>
          <inkml:channel name="X" type="integer" max="2732" units="cm"/>
          <inkml:channel name="Y" type="integer" max="768" units="cm"/>
          <inkml:channel name="T" type="integer" max="2.14748E9" units="dev"/>
        </inkml:traceFormat>
        <inkml:channelProperties>
          <inkml:channelProperty channel="X" name="resolution" value="79.4186" units="1/cm"/>
          <inkml:channelProperty channel="Y" name="resolution" value="39.58763" units="1/cm"/>
          <inkml:channelProperty channel="T" name="resolution" value="1" units="1/dev"/>
        </inkml:channelProperties>
      </inkml:inkSource>
      <inkml:timestamp xml:id="ts0" timeString="2020-09-22T12:19:51.3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24036 13957 0,'-40'0'31,"-1"0"16,82 0 156,-1 0-171,0 0-1,0 0-31,0 0 31,0 0-15,0 0 15,0 0 0,1 0-15,-1 0 15,0 0 0,0 0 16,0 0-31,0 0 15,0 0 0,0-41 1,1 41-17,-1 0 17,0 0-1,0 0 0,0 0-15,0 0 15,0 0 0,0 0 0,1 0-15,-1 0 0,0 0 15,0 0-15,0 0-1,0 0 1,0 0-1,0 0 1,1 0 0,-1 0 15,0 0-15,0 0 15,0 0-16,0 0 1,0 0 15,1 0 1,-1 0-1,0 0-16,0 0 720,40 0-720,-40 0 1,0 0 15,1 0-15,-1 0 15,0 0 0,0 0 16,0 0 31,0 0-15,0 0-1,0 0 1,1 0 31,-1 0 46,0 0-62,0 0 1,0 0-33,0 0 17,0 0-32,0 0 0,1 0 1,-1 0 15,0 0-32,0 0 16,40 0-15,-40 0 15,0 0-31,41 0 32,-41 0-17,0 0 1,0 0-16,0 0 15,0 0 1,0 0 0,1 0-1,-1 0-15,0 0 32,0 0-32,0 0 15,0 0 1,0 0 15,0 0-31,1 0 16,-1 0 15,0 0 0,0 0-31,0 0 16,0 0 15,0 0-15,0 0 15,1 0-15,-1 0-1,0 0 1,0 0-1,0 0 1,0 0 0,0 0-1,0 0 1,1 0 0,-1 0 15,0 0-16,0 0-15,0 0 32,0 0-17,-40-40 1,40 40 0,0 0-16,1 0 31,-1 0 16,0 0-16,0 0-15,0 0 15,40 0 484,-40 0-499,1 40 15,-1-40-15,0 0-16,0 0 31,0 0 0,-40 41-15,40-41 15,0 0-15,0 0 15,1 40 0,-1-40 16,0 0-15,0 0-32,0 0 31,0 0 16,0 0-16,1 0-15,-1 0 15,0 0 16,0 0-32,0 0 1,0 0 15,0 0 0,0 0 16,1 0-47,-1 0 32,-40-40-17,40 40 1,0 0-1,0 0 1,-40-41 0,40 41-1,0 0 17,0-40-1,1 40-16,-1 0 17,-40-40-17,40 40 1,0 0 31,0 0-47,0 0 31,0 0 0,0 0-15,1 0-16,-1 0 31,0 0 0,0 0 1,0 0-1,0 0 0,0 0 32,0 0-16,1 0-16,-1 0-31,0 0 47,0 0-16,0 0 0,0 0-15,0 0 31,0 0-16,1 0 0,-1 0-15,0 0 15,-40 40-31,40-40 31,0 0 16</inkml:trace>
</inkml:ink>
</file>

<file path=ppt/ink/ink3.xml><?xml version="1.0" encoding="utf-8"?>
<inkml:ink xmlns:inkml="http://www.w3.org/2003/InkML">
  <inkml:definitions>
    <inkml:context xml:id="ctx0">
      <inkml:inkSource xml:id="inkSrc0">
        <inkml:traceFormat>
          <inkml:channel name="X" type="integer" max="2732" units="cm"/>
          <inkml:channel name="Y" type="integer" max="768" units="cm"/>
          <inkml:channel name="T" type="integer" max="2.14748E9" units="dev"/>
        </inkml:traceFormat>
        <inkml:channelProperties>
          <inkml:channelProperty channel="X" name="resolution" value="79.4186" units="1/cm"/>
          <inkml:channelProperty channel="Y" name="resolution" value="39.58763" units="1/cm"/>
          <inkml:channelProperty channel="T" name="resolution" value="1" units="1/dev"/>
        </inkml:channelProperties>
      </inkml:inkSource>
      <inkml:timestamp xml:id="ts0" timeString="2020-09-22T12:19:58.3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23915 14077 0,'40'0'156,"1"0"-93,-1 0-32,-40 40-31,40-40 31,-40 40 0,40-40-15,0 0 15,0 0-31,-40 40 16,40-40 0,0 0 15,1 0 0,-1 0-15,0 0-1,0 0 17,0 0-1,0 0-16,0 0 17,0 0-1,1 0 16,-1 0-32,0 0 17,0 0-17,0 0 17,0 0-17,0 0 16,0 0-15,1 0 0,-1 0-1,0 0 1,0 0 0,0 0-1,0 0 16,0 0-15,0 0 15,1 0 1,-1 0-17,0 0 1,0 0 15,0 0 16,0 0-31,0 0-1,1 0 16,-1 0-15,0 0 0,0 0-16,0 0 31,0 0-15,0 0-1,0 0 1,1 0-1,-1 0 1,40 0 15,-40 0-15,40 0-16,-40 0 16,1 0-1,39 0-15,-80 40 16,40-40-1,0 0-15,40 0 32,-40 0-17,1 0 1,-1 0 0,0 0-16,0 0 31,0 0-16,0 0-15,0 0 32,0 0-17,1 0 438,-1 0-437,0 0 0,40 0-16,-40 0 31,0 0-15,0 0-1,1 0 1,-1 0 15,0 0-15,0 0-1,0 0 1,0 0 15,0 0 0,0 0-15,1 0 31,-1 0-16,0 0 0,0 0-15,0 0 15,0 0 32,0-40-32,0 40-15,-40-40-16,41 40 15,-1 0 17,0-40-17,0 40 16,0 0-15,0-40 0,0 40 15,0 0 0,1 0-31,-1 0 16,40 0 15,-80-40-31,40 40 16,40 0-1,1 0-15,-41 0 16,0 0-16,40 0 16,0 0-1,-40 0-15,1 0 16,-1 0-1,0 0-15,0 0 16,0 0 0,0 40-16,0-40 15,0 0 17,1 0-17,-1 0 1,0 0-1,-40 40-15,40-40 32,0 0-1,0 0 16,0 0 468,1 0-499,-41 40-16,40-40 16,0 0-16,0 0 31,0 0 0,0 0-15,0 0 15,0 0 0,1 0 1,-1 0 14,0 0-14,0 0-32,0 0 31,0 0 0,0 0 0,0 0-15,1 0 0,-1 0 31,0 0-16,0 0-16,0 0 17,0 0-1,0 0 0,0 0-31,1 0 16,-1 0 15,0 0-15,0 40-1,0-40 1,0 0 0,0 0-1,0 0 1,1 0 15,-1 0 0,0 0 16,0 0-16,0 0 79,0 0-63,0 0-16,0 0 0,1 0-15,-1 0 31,0 0 46,0 0 17,0 0-79,0 0 32,0 0 46,0 0 32,1 0-79,-1 0 1,-40-40 15,40 40-78,0 0 47,-40-40-16,40 40-31,0 0 62,-40-40-15,0 0 0,0 0-16</inkml:trace>
</inkml:ink>
</file>

<file path=ppt/ink/ink4.xml><?xml version="1.0" encoding="utf-8"?>
<inkml:ink xmlns:inkml="http://www.w3.org/2003/InkML">
  <inkml:definitions>
    <inkml:context xml:id="ctx0">
      <inkml:inkSource xml:id="inkSrc0">
        <inkml:traceFormat>
          <inkml:channel name="X" type="integer" max="2732" units="cm"/>
          <inkml:channel name="Y" type="integer" max="768" units="cm"/>
          <inkml:channel name="T" type="integer" max="2.14748E9" units="dev"/>
        </inkml:traceFormat>
        <inkml:channelProperties>
          <inkml:channelProperty channel="X" name="resolution" value="79.4186" units="1/cm"/>
          <inkml:channelProperty channel="Y" name="resolution" value="39.58763" units="1/cm"/>
          <inkml:channelProperty channel="T" name="resolution" value="1" units="1/dev"/>
        </inkml:channelProperties>
      </inkml:inkSource>
      <inkml:timestamp xml:id="ts0" timeString="2020-09-22T12:20:04.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24036 14077 0,'0'-40'187,"0"0"-140,0 0 15,0-1-15,40 41-15,-40-40-17,40 40 1,-40-40 31,40 40-47,0 0 47,0 0-32,0 0 32,1 0 31,-1 0 16,0 0-78,0 0 46,0 0-15,0 0 15,0 0-46,0 0 15,-40-40 1,41 40-17,-1 0 16,0 0 1,0 0-17,0-40 32,0 40-16,0 0-31,0 0 32,1 0-1,-1 0-15,0 0-1,0 0 1,0 0 15,0 0-15,0 0-1,0 0 1,1 0 15,-1 0-15,0 0-1,0 0 1,0 0 0,0 0 15,0 0-15,1 0-1,-1 0 16,0 0 1,0 0-17,0 0 17,0 0-1,0 0 0,0 0 0,1 0-15,-1 0 31,0 0-16,0 0-15,0 0 15,0 0 0,0 0 0,0 0 16,1 0-47,-1 0 32,0 0-17,0 0 16,0 0-15,0 0 0,0 0 15,0 0-15,1 0-1,-1 0 1,0 0-1,0 0 17,0 0-1,0 0-31,0 0 16,0 0 15,1 0 0,-1 0-15,0 0-1,0 0 32,-40-40-47,40 40 31,0 0-15,0 0 15,0 0 16,1 0 0,-1 0-47,0 0 47,0 0 0,0 0 0,0 0-47,0 0 47,0 0-16,1 0 16,-1 0-16,0 0 438,0 0-454,40 0 1,-40 0 15,0 0-15,1 0-1,-1 0 1,0 0 0,0 0-1,0 0 1,0 0 0,0 0-1,0 0 16,1 0-31,-1 0 32,0 0-17,0 0 1,0 0 0,0 0 15,0 0-16,0 0 17,1 0-32,-1 0 31,0 0-15,0 0-1,0 40 1,0-40-1,0 0 17,0 0-1,-40 40 16,41-40-32,-1 0-15,0 0 47,0 0-31,0 0 15,0 0-31,-40 40 31,40-40-31,0 0 32,1 0-17,-1 0 1,0 0 0,0 0-1,40 0 16,-40 0-31,81 0 16,-1 0 0,1 0-16,-41 0 15,40 0-15,-80 0 16,41 0 0,-41 0-16,0 0 15,0 0 1,0 0-16,0 0 15,0 0-15,0 0 16,1 0 0,-1 0-16,0 0 31,40 0-15,-40 0-1,0 0 16,0 0-15,1 40-16,-1-40 31,0 0 16,0 0-16,-40 40-31,40-40 16,0 0 0,0 0-1,-40 41 1,40-41 0,1 0-16,-1 0 15,40 0 16,-40 0-31,0 0 16,0 0 0,41 0-16,-41 0 15,0 0 1,0 0 0,0 0-1,-40 40 1,40-40 15</inkml:trace>
</inkml:ink>
</file>

<file path=ppt/ink/ink5.xml><?xml version="1.0" encoding="utf-8"?>
<inkml:ink xmlns:inkml="http://www.w3.org/2003/InkML">
  <inkml:definitions>
    <inkml:context xml:id="ctx0">
      <inkml:inkSource xml:id="inkSrc0">
        <inkml:traceFormat>
          <inkml:channel name="X" type="integer" max="2732" units="cm"/>
          <inkml:channel name="Y" type="integer" max="768" units="cm"/>
          <inkml:channel name="T" type="integer" max="2.14748E9" units="dev"/>
        </inkml:traceFormat>
        <inkml:channelProperties>
          <inkml:channelProperty channel="X" name="resolution" value="79.4186" units="1/cm"/>
          <inkml:channelProperty channel="Y" name="resolution" value="39.58763" units="1/cm"/>
          <inkml:channelProperty channel="T" name="resolution" value="1" units="1/dev"/>
        </inkml:channelProperties>
      </inkml:inkSource>
      <inkml:timestamp xml:id="ts0" timeString="2020-09-22T12:20:07.2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28129 14317 0,'0'0'0,"0"-40"47,0 0-31,40 40 109,0 0-31,0 0-63,0 0-16,0 0 17,0 0-17,41 0 1,-41 0 15,0 0-31,0 0 16,0 0-1,0 0 1,40 0 0,-39 0-1,-1 0 1,0 0-16,0 0 31,0 0-31,0 0 31,0 0-31,41 0 16,-41 0 0,40 0-1,-40 0-15,40 0 32,-39 0-17,39 0 1,-40 0-16,0 0 15,0 0-15,-40 40 16,80-40 0,-39 0-1,-1 0-15,0 0 16,0 0 0,0 0-16,0 0 31,0 0-31,0 0 15,1 0 17,-1 0 30,-40 40-15,40-40 31,0 0-62,0 0 15,80 0-31,-79 0 16,39 0-1,-40 0-15,40 0 16,0 0 0,-39 0-16,-1 0 15,0 0 1,0 0-1,0 0 17,0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9/22/2020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32825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330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4655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7012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0332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026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3036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004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5807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390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9/22/2020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7156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9/22/2020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92704299"/>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64CBE2-084A-47DF-A704-CF5F6217B5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dress&#10;&#10;Description automatically generated">
            <a:extLst>
              <a:ext uri="{FF2B5EF4-FFF2-40B4-BE49-F238E27FC236}">
                <a16:creationId xmlns:a16="http://schemas.microsoft.com/office/drawing/2014/main" id="{88A75902-36A7-473B-BBA2-EB29BC63D3B3}"/>
              </a:ext>
            </a:extLst>
          </p:cNvPr>
          <p:cNvPicPr>
            <a:picLocks noChangeAspect="1"/>
          </p:cNvPicPr>
          <p:nvPr/>
        </p:nvPicPr>
        <p:blipFill rotWithShape="1">
          <a:blip r:embed="rId2"/>
          <a:srcRect r="-2" b="37249"/>
          <a:stretch/>
        </p:blipFill>
        <p:spPr>
          <a:xfrm>
            <a:off x="3048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 name="Title 1">
            <a:extLst>
              <a:ext uri="{FF2B5EF4-FFF2-40B4-BE49-F238E27FC236}">
                <a16:creationId xmlns:a16="http://schemas.microsoft.com/office/drawing/2014/main" id="{5FB0506D-A775-4E94-94E0-F08609674088}"/>
              </a:ext>
            </a:extLst>
          </p:cNvPr>
          <p:cNvSpPr>
            <a:spLocks noGrp="1"/>
          </p:cNvSpPr>
          <p:nvPr>
            <p:ph type="ctrTitle"/>
          </p:nvPr>
        </p:nvSpPr>
        <p:spPr>
          <a:xfrm rot="20888757">
            <a:off x="6476524" y="1464074"/>
            <a:ext cx="5334000" cy="1985963"/>
          </a:xfrm>
        </p:spPr>
        <p:txBody>
          <a:bodyPr anchor="ctr">
            <a:normAutofit/>
          </a:bodyPr>
          <a:lstStyle/>
          <a:p>
            <a:pPr algn="l"/>
            <a:r>
              <a:rPr lang="en-US" sz="8000" dirty="0"/>
              <a:t>Charles     I   </a:t>
            </a:r>
            <a:endParaRPr lang="en-GB" sz="8000" dirty="0"/>
          </a:p>
        </p:txBody>
      </p:sp>
      <p:sp>
        <p:nvSpPr>
          <p:cNvPr id="20" name="Freeform: Shape 19">
            <a:extLst>
              <a:ext uri="{FF2B5EF4-FFF2-40B4-BE49-F238E27FC236}">
                <a16:creationId xmlns:a16="http://schemas.microsoft.com/office/drawing/2014/main" id="{86E3368C-B3A5-484E-8070-EC7E903F86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72A2B9B4-6095-47C2-8BBC-4792C5C7A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E6DA1B69-C6EE-4724-AC8A-08647C0F122E}"/>
              </a:ext>
            </a:extLst>
          </p:cNvPr>
          <p:cNvSpPr>
            <a:spLocks noGrp="1"/>
          </p:cNvSpPr>
          <p:nvPr>
            <p:ph type="subTitle" idx="1"/>
          </p:nvPr>
        </p:nvSpPr>
        <p:spPr>
          <a:xfrm>
            <a:off x="3048000" y="5634037"/>
            <a:ext cx="6096000" cy="461963"/>
          </a:xfrm>
        </p:spPr>
        <p:txBody>
          <a:bodyPr>
            <a:normAutofit/>
          </a:bodyPr>
          <a:lstStyle/>
          <a:p>
            <a:pPr algn="l"/>
            <a:r>
              <a:rPr lang="en-US" dirty="0">
                <a:latin typeface="Algerian" panose="04020705040A02060702" pitchFamily="82" charset="0"/>
              </a:rPr>
              <a:t>BY MAISISE SMITH</a:t>
            </a:r>
            <a:endParaRPr lang="en-GB" dirty="0">
              <a:latin typeface="Algerian" panose="04020705040A02060702" pitchFamily="82" charset="0"/>
            </a:endParaRPr>
          </a:p>
        </p:txBody>
      </p:sp>
      <p:pic>
        <p:nvPicPr>
          <p:cNvPr id="4" name="Picture 3" descr="A picture containing comb, computer&#10;&#10;Description automatically generated">
            <a:extLst>
              <a:ext uri="{FF2B5EF4-FFF2-40B4-BE49-F238E27FC236}">
                <a16:creationId xmlns:a16="http://schemas.microsoft.com/office/drawing/2014/main" id="{65872DF2-6A99-438B-88D7-EE09B0BC1652}"/>
              </a:ext>
            </a:extLst>
          </p:cNvPr>
          <p:cNvPicPr>
            <a:picLocks noChangeAspect="1"/>
          </p:cNvPicPr>
          <p:nvPr/>
        </p:nvPicPr>
        <p:blipFill rotWithShape="1">
          <a:blip r:embed="rId4"/>
          <a:srcRect l="18402" r="37370" b="-2"/>
          <a:stretch/>
        </p:blipFill>
        <p:spPr>
          <a:xfrm flipV="1">
            <a:off x="7619999" y="6938963"/>
            <a:ext cx="4543953" cy="1431314"/>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20945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5B2D-3643-4996-B3B2-1301468D4B5A}"/>
              </a:ext>
            </a:extLst>
          </p:cNvPr>
          <p:cNvSpPr>
            <a:spLocks noGrp="1"/>
          </p:cNvSpPr>
          <p:nvPr>
            <p:ph type="title"/>
          </p:nvPr>
        </p:nvSpPr>
        <p:spPr/>
        <p:txBody>
          <a:bodyPr>
            <a:normAutofit fontScale="90000"/>
          </a:bodyPr>
          <a:lstStyle/>
          <a:p>
            <a:r>
              <a:rPr lang="en-US" dirty="0"/>
              <a:t>CHARLES I </a:t>
            </a:r>
            <a:br>
              <a:rPr lang="en-US" dirty="0"/>
            </a:br>
            <a:r>
              <a:rPr lang="en-US" dirty="0"/>
              <a:t>who was he ?</a:t>
            </a:r>
            <a:endParaRPr lang="en-GB" dirty="0"/>
          </a:p>
        </p:txBody>
      </p:sp>
      <p:sp>
        <p:nvSpPr>
          <p:cNvPr id="3" name="Content Placeholder 2">
            <a:extLst>
              <a:ext uri="{FF2B5EF4-FFF2-40B4-BE49-F238E27FC236}">
                <a16:creationId xmlns:a16="http://schemas.microsoft.com/office/drawing/2014/main" id="{D7A4AF56-A641-4E7A-B70B-4669A9E628DC}"/>
              </a:ext>
            </a:extLst>
          </p:cNvPr>
          <p:cNvSpPr>
            <a:spLocks noGrp="1"/>
          </p:cNvSpPr>
          <p:nvPr>
            <p:ph idx="1"/>
          </p:nvPr>
        </p:nvSpPr>
        <p:spPr>
          <a:xfrm>
            <a:off x="1265582" y="2787649"/>
            <a:ext cx="10668000" cy="3048001"/>
          </a:xfrm>
        </p:spPr>
        <p:txBody>
          <a:bodyPr/>
          <a:lstStyle/>
          <a:p>
            <a:pPr marL="0" indent="0">
              <a:buNone/>
            </a:pPr>
            <a:r>
              <a:rPr lang="en-US" dirty="0"/>
              <a:t>Charles I was  born on 19 November 1600 and sadly died on the 30 January 1649. Charles I , the second son of James VI of Scotland and Anne of Demark. When Queen Elizabeth I  died James VI (his dad )ruled England and Scotland. Charles older brother henry ,whom he adored, was very popular but then died in 1612 leaving Charles I the air to the throne .</a:t>
            </a:r>
          </a:p>
          <a:p>
            <a:pPr marL="0" indent="0">
              <a:buNone/>
            </a:pPr>
            <a:r>
              <a:rPr lang="en-US" dirty="0"/>
              <a:t>Then 12 years after that in 1625 he finally became </a:t>
            </a:r>
            <a:r>
              <a:rPr lang="en-US" u="sng" dirty="0"/>
              <a:t>KING OF ENGLAND</a:t>
            </a:r>
            <a:endParaRPr lang="en-GB" u="sng"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BA652BA-B663-45A7-B205-FA4F7FB26ED8}"/>
                  </a:ext>
                </a:extLst>
              </p14:cNvPr>
              <p14:cNvContentPartPr/>
              <p14:nvPr/>
            </p14:nvContentPartPr>
            <p14:xfrm>
              <a:off x="8580600" y="5067720"/>
              <a:ext cx="2557080" cy="101520"/>
            </p14:xfrm>
          </p:contentPart>
        </mc:Choice>
        <mc:Fallback xmlns="">
          <p:pic>
            <p:nvPicPr>
              <p:cNvPr id="4" name="Ink 3">
                <a:extLst>
                  <a:ext uri="{FF2B5EF4-FFF2-40B4-BE49-F238E27FC236}">
                    <a16:creationId xmlns:a16="http://schemas.microsoft.com/office/drawing/2014/main" id="{7BA652BA-B663-45A7-B205-FA4F7FB26ED8}"/>
                  </a:ext>
                </a:extLst>
              </p:cNvPr>
              <p:cNvPicPr/>
              <p:nvPr/>
            </p:nvPicPr>
            <p:blipFill>
              <a:blip r:embed="rId3"/>
              <a:stretch>
                <a:fillRect/>
              </a:stretch>
            </p:blipFill>
            <p:spPr>
              <a:xfrm>
                <a:off x="8564760" y="5004360"/>
                <a:ext cx="2588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F3DEA37-CF1E-4652-935B-34E8284B6C9B}"/>
                  </a:ext>
                </a:extLst>
              </p14:cNvPr>
              <p14:cNvContentPartPr/>
              <p14:nvPr/>
            </p14:nvContentPartPr>
            <p14:xfrm>
              <a:off x="8623800" y="4980960"/>
              <a:ext cx="2586240" cy="58320"/>
            </p14:xfrm>
          </p:contentPart>
        </mc:Choice>
        <mc:Fallback xmlns="">
          <p:pic>
            <p:nvPicPr>
              <p:cNvPr id="5" name="Ink 4">
                <a:extLst>
                  <a:ext uri="{FF2B5EF4-FFF2-40B4-BE49-F238E27FC236}">
                    <a16:creationId xmlns:a16="http://schemas.microsoft.com/office/drawing/2014/main" id="{AF3DEA37-CF1E-4652-935B-34E8284B6C9B}"/>
                  </a:ext>
                </a:extLst>
              </p:cNvPr>
              <p:cNvPicPr/>
              <p:nvPr/>
            </p:nvPicPr>
            <p:blipFill>
              <a:blip r:embed="rId5"/>
              <a:stretch>
                <a:fillRect/>
              </a:stretch>
            </p:blipFill>
            <p:spPr>
              <a:xfrm>
                <a:off x="8607960" y="4917600"/>
                <a:ext cx="2617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1DA73B7-14A4-4B57-9024-851EC0587497}"/>
                  </a:ext>
                </a:extLst>
              </p14:cNvPr>
              <p14:cNvContentPartPr/>
              <p14:nvPr/>
            </p14:nvContentPartPr>
            <p14:xfrm>
              <a:off x="8609400" y="5038920"/>
              <a:ext cx="2730600" cy="86760"/>
            </p14:xfrm>
          </p:contentPart>
        </mc:Choice>
        <mc:Fallback xmlns="">
          <p:pic>
            <p:nvPicPr>
              <p:cNvPr id="6" name="Ink 5">
                <a:extLst>
                  <a:ext uri="{FF2B5EF4-FFF2-40B4-BE49-F238E27FC236}">
                    <a16:creationId xmlns:a16="http://schemas.microsoft.com/office/drawing/2014/main" id="{81DA73B7-14A4-4B57-9024-851EC0587497}"/>
                  </a:ext>
                </a:extLst>
              </p:cNvPr>
              <p:cNvPicPr/>
              <p:nvPr/>
            </p:nvPicPr>
            <p:blipFill>
              <a:blip r:embed="rId7"/>
              <a:stretch>
                <a:fillRect/>
              </a:stretch>
            </p:blipFill>
            <p:spPr>
              <a:xfrm>
                <a:off x="8593560" y="4975560"/>
                <a:ext cx="2761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73BAAA0-D421-44A5-B9E8-2A05DBC4EAFF}"/>
                  </a:ext>
                </a:extLst>
              </p14:cNvPr>
              <p14:cNvContentPartPr/>
              <p14:nvPr/>
            </p14:nvContentPartPr>
            <p14:xfrm>
              <a:off x="8652960" y="4937760"/>
              <a:ext cx="2687040" cy="130320"/>
            </p14:xfrm>
          </p:contentPart>
        </mc:Choice>
        <mc:Fallback xmlns="">
          <p:pic>
            <p:nvPicPr>
              <p:cNvPr id="7" name="Ink 6">
                <a:extLst>
                  <a:ext uri="{FF2B5EF4-FFF2-40B4-BE49-F238E27FC236}">
                    <a16:creationId xmlns:a16="http://schemas.microsoft.com/office/drawing/2014/main" id="{573BAAA0-D421-44A5-B9E8-2A05DBC4EAFF}"/>
                  </a:ext>
                </a:extLst>
              </p:cNvPr>
              <p:cNvPicPr/>
              <p:nvPr/>
            </p:nvPicPr>
            <p:blipFill>
              <a:blip r:embed="rId9"/>
              <a:stretch>
                <a:fillRect/>
              </a:stretch>
            </p:blipFill>
            <p:spPr>
              <a:xfrm>
                <a:off x="8637120" y="4874400"/>
                <a:ext cx="2718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126E231-E831-42E9-9C8F-03E7D5C00AD3}"/>
                  </a:ext>
                </a:extLst>
              </p14:cNvPr>
              <p14:cNvContentPartPr/>
              <p14:nvPr/>
            </p14:nvContentPartPr>
            <p14:xfrm>
              <a:off x="10126440" y="5125320"/>
              <a:ext cx="982440" cy="29160"/>
            </p14:xfrm>
          </p:contentPart>
        </mc:Choice>
        <mc:Fallback xmlns="">
          <p:pic>
            <p:nvPicPr>
              <p:cNvPr id="8" name="Ink 7">
                <a:extLst>
                  <a:ext uri="{FF2B5EF4-FFF2-40B4-BE49-F238E27FC236}">
                    <a16:creationId xmlns:a16="http://schemas.microsoft.com/office/drawing/2014/main" id="{9126E231-E831-42E9-9C8F-03E7D5C00AD3}"/>
                  </a:ext>
                </a:extLst>
              </p:cNvPr>
              <p:cNvPicPr/>
              <p:nvPr/>
            </p:nvPicPr>
            <p:blipFill>
              <a:blip r:embed="rId11"/>
              <a:stretch>
                <a:fillRect/>
              </a:stretch>
            </p:blipFill>
            <p:spPr>
              <a:xfrm>
                <a:off x="10110600" y="5061960"/>
                <a:ext cx="1013760" cy="155880"/>
              </a:xfrm>
              <a:prstGeom prst="rect">
                <a:avLst/>
              </a:prstGeom>
            </p:spPr>
          </p:pic>
        </mc:Fallback>
      </mc:AlternateContent>
    </p:spTree>
    <p:extLst>
      <p:ext uri="{BB962C8B-B14F-4D97-AF65-F5344CB8AC3E}">
        <p14:creationId xmlns:p14="http://schemas.microsoft.com/office/powerpoint/2010/main" val="13471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33CB-8608-4E0D-8637-29C3DA2298CE}"/>
              </a:ext>
            </a:extLst>
          </p:cNvPr>
          <p:cNvSpPr>
            <a:spLocks noGrp="1"/>
          </p:cNvSpPr>
          <p:nvPr>
            <p:ph type="title"/>
          </p:nvPr>
        </p:nvSpPr>
        <p:spPr>
          <a:xfrm>
            <a:off x="0" y="1045698"/>
            <a:ext cx="14843760" cy="1402080"/>
          </a:xfrm>
        </p:spPr>
        <p:txBody>
          <a:bodyPr/>
          <a:lstStyle/>
          <a:p>
            <a:r>
              <a:rPr lang="en-US" dirty="0"/>
              <a:t>How did a  civil war happen ?</a:t>
            </a:r>
            <a:endParaRPr lang="en-GB" dirty="0"/>
          </a:p>
        </p:txBody>
      </p:sp>
      <p:sp>
        <p:nvSpPr>
          <p:cNvPr id="3" name="Content Placeholder 2">
            <a:extLst>
              <a:ext uri="{FF2B5EF4-FFF2-40B4-BE49-F238E27FC236}">
                <a16:creationId xmlns:a16="http://schemas.microsoft.com/office/drawing/2014/main" id="{33508E92-436F-47E1-ABCD-2317AE525FF3}"/>
              </a:ext>
            </a:extLst>
          </p:cNvPr>
          <p:cNvSpPr>
            <a:spLocks noGrp="1"/>
          </p:cNvSpPr>
          <p:nvPr>
            <p:ph idx="1"/>
          </p:nvPr>
        </p:nvSpPr>
        <p:spPr>
          <a:xfrm>
            <a:off x="295422" y="2729132"/>
            <a:ext cx="11134578" cy="4128868"/>
          </a:xfrm>
        </p:spPr>
        <p:txBody>
          <a:bodyPr>
            <a:normAutofit lnSpcReduction="10000"/>
          </a:bodyPr>
          <a:lstStyle/>
          <a:p>
            <a:pPr marL="0" indent="0">
              <a:buNone/>
            </a:pPr>
            <a:r>
              <a:rPr lang="en-US" dirty="0"/>
              <a:t> Charles I and parliament argued over how England should be ruled . Charles did not like being bossed about by parliament because they wanted to reduce his powers and ended up closing parliament . He believed he had right to rule from god .he  made a church more  catholic ,then tried to get Scottish to yours the British pray book but the Scottish  refused and Charles declared war . Wars are very </a:t>
            </a:r>
            <a:r>
              <a:rPr lang="en-US" dirty="0" err="1"/>
              <a:t>expensine</a:t>
            </a:r>
            <a:r>
              <a:rPr lang="en-US" dirty="0"/>
              <a:t> and Charles needed more money and finally </a:t>
            </a:r>
            <a:r>
              <a:rPr lang="en-US" dirty="0" err="1"/>
              <a:t>crackted</a:t>
            </a:r>
            <a:r>
              <a:rPr lang="en-US" dirty="0"/>
              <a:t> and re opened parliament in 1640 but thing went bad to worse parliament then demanded more power they then took control if the army . Then in 1642 created list of demands on how the king behave . Charles did like being </a:t>
            </a:r>
            <a:r>
              <a:rPr lang="en-US" dirty="0" err="1"/>
              <a:t>bossted</a:t>
            </a:r>
            <a:r>
              <a:rPr lang="en-US" dirty="0"/>
              <a:t> about and declared war on parliament .the civil war </a:t>
            </a:r>
            <a:endParaRPr lang="en-GB" dirty="0"/>
          </a:p>
        </p:txBody>
      </p:sp>
    </p:spTree>
    <p:extLst>
      <p:ext uri="{BB962C8B-B14F-4D97-AF65-F5344CB8AC3E}">
        <p14:creationId xmlns:p14="http://schemas.microsoft.com/office/powerpoint/2010/main" val="2308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A9DB-4751-448A-8A30-40C0D79F20E6}"/>
              </a:ext>
            </a:extLst>
          </p:cNvPr>
          <p:cNvSpPr>
            <a:spLocks noGrp="1"/>
          </p:cNvSpPr>
          <p:nvPr>
            <p:ph type="title"/>
          </p:nvPr>
        </p:nvSpPr>
        <p:spPr/>
        <p:txBody>
          <a:bodyPr/>
          <a:lstStyle/>
          <a:p>
            <a:r>
              <a:rPr lang="en-US" dirty="0"/>
              <a:t>The civil war </a:t>
            </a:r>
            <a:endParaRPr lang="en-GB" dirty="0"/>
          </a:p>
        </p:txBody>
      </p:sp>
      <p:sp>
        <p:nvSpPr>
          <p:cNvPr id="3" name="Content Placeholder 2">
            <a:extLst>
              <a:ext uri="{FF2B5EF4-FFF2-40B4-BE49-F238E27FC236}">
                <a16:creationId xmlns:a16="http://schemas.microsoft.com/office/drawing/2014/main" id="{77524C3B-72C7-497F-B28E-45F9DBFFC513}"/>
              </a:ext>
            </a:extLst>
          </p:cNvPr>
          <p:cNvSpPr>
            <a:spLocks noGrp="1"/>
          </p:cNvSpPr>
          <p:nvPr>
            <p:ph idx="1"/>
          </p:nvPr>
        </p:nvSpPr>
        <p:spPr/>
        <p:txBody>
          <a:bodyPr>
            <a:normAutofit lnSpcReduction="10000"/>
          </a:bodyPr>
          <a:lstStyle/>
          <a:p>
            <a:pPr marL="0" indent="0">
              <a:buNone/>
            </a:pPr>
            <a:r>
              <a:rPr lang="en-US" dirty="0"/>
              <a:t>The king's army was called the cavaliers made from manly rich families from the north and west England. Parliament army was called the round heads and had help from London the south east businesses and the navy</a:t>
            </a:r>
          </a:p>
          <a:p>
            <a:pPr marL="0" indent="0">
              <a:buNone/>
            </a:pPr>
            <a:r>
              <a:rPr lang="en-US" dirty="0"/>
              <a:t>The cavaliers  got gradually wore down . Charles surrender in 1646 but he did not give up and had another go at fighting parliament but this time with Scotland helped then he was defeated in 1649 parliament had enough  and put him on trial for treason and was  be headed then the dreadful Oliver Cromwell ruled .</a:t>
            </a:r>
            <a:endParaRPr lang="en-GB" dirty="0"/>
          </a:p>
        </p:txBody>
      </p:sp>
    </p:spTree>
    <p:extLst>
      <p:ext uri="{BB962C8B-B14F-4D97-AF65-F5344CB8AC3E}">
        <p14:creationId xmlns:p14="http://schemas.microsoft.com/office/powerpoint/2010/main" val="8832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37791B-B040-4694-BFDC-8DD132D86E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975C0A-7BD4-4D7F-8F1A-56E4E0273E3F}"/>
              </a:ext>
            </a:extLst>
          </p:cNvPr>
          <p:cNvPicPr>
            <a:picLocks noChangeAspect="1"/>
          </p:cNvPicPr>
          <p:nvPr/>
        </p:nvPicPr>
        <p:blipFill rotWithShape="1">
          <a:blip r:embed="rId2"/>
          <a:srcRect t="22854" r="1" b="20895"/>
          <a:stretch/>
        </p:blipFill>
        <p:spPr>
          <a:xfrm>
            <a:off x="864993" y="-137487"/>
            <a:ext cx="12191435" cy="6857989"/>
          </a:xfrm>
          <a:prstGeom prst="rect">
            <a:avLst/>
          </a:prstGeom>
        </p:spPr>
      </p:pic>
      <p:sp>
        <p:nvSpPr>
          <p:cNvPr id="16" name="Rectangle 15">
            <a:extLst>
              <a:ext uri="{FF2B5EF4-FFF2-40B4-BE49-F238E27FC236}">
                <a16:creationId xmlns:a16="http://schemas.microsoft.com/office/drawing/2014/main" id="{A17823FA-1B3E-4584-8A71-416FCE8311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6E664-BE4C-441F-A71B-B7CE53282594}"/>
              </a:ext>
            </a:extLst>
          </p:cNvPr>
          <p:cNvSpPr>
            <a:spLocks noGrp="1"/>
          </p:cNvSpPr>
          <p:nvPr>
            <p:ph type="ctrTitle"/>
          </p:nvPr>
        </p:nvSpPr>
        <p:spPr>
          <a:xfrm>
            <a:off x="762000" y="1523999"/>
            <a:ext cx="10668000" cy="3535018"/>
          </a:xfrm>
        </p:spPr>
        <p:txBody>
          <a:bodyPr anchor="ctr">
            <a:normAutofit/>
          </a:bodyPr>
          <a:lstStyle/>
          <a:p>
            <a:r>
              <a:rPr lang="en-US" sz="8000">
                <a:solidFill>
                  <a:srgbClr val="FFFFFF"/>
                </a:solidFill>
              </a:rPr>
              <a:t>Thank you for watching </a:t>
            </a:r>
            <a:endParaRPr lang="en-GB" sz="8000">
              <a:solidFill>
                <a:srgbClr val="FFFFFF"/>
              </a:solidFill>
            </a:endParaRPr>
          </a:p>
        </p:txBody>
      </p:sp>
      <p:sp>
        <p:nvSpPr>
          <p:cNvPr id="3" name="Subtitle 2">
            <a:extLst>
              <a:ext uri="{FF2B5EF4-FFF2-40B4-BE49-F238E27FC236}">
                <a16:creationId xmlns:a16="http://schemas.microsoft.com/office/drawing/2014/main" id="{0CE66973-1BC5-46AE-88AA-F29CCF96CBA1}"/>
              </a:ext>
            </a:extLst>
          </p:cNvPr>
          <p:cNvSpPr>
            <a:spLocks noGrp="1"/>
          </p:cNvSpPr>
          <p:nvPr>
            <p:ph type="subTitle" idx="1"/>
          </p:nvPr>
        </p:nvSpPr>
        <p:spPr>
          <a:xfrm>
            <a:off x="3048000" y="4386649"/>
            <a:ext cx="6096000" cy="1576829"/>
          </a:xfrm>
        </p:spPr>
        <p:txBody>
          <a:bodyPr anchor="ctr">
            <a:normAutofit/>
          </a:bodyPr>
          <a:lstStyle/>
          <a:p>
            <a:r>
              <a:rPr lang="en-US" dirty="0">
                <a:solidFill>
                  <a:srgbClr val="FFFF00"/>
                </a:solidFill>
                <a:latin typeface="Arial Black" panose="020B0A04020102020204" pitchFamily="34" charset="0"/>
              </a:rPr>
              <a:t>Hope you enjoyed</a:t>
            </a:r>
            <a:endParaRPr lang="en-GB"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125219388"/>
      </p:ext>
    </p:extLst>
  </p:cSld>
  <p:clrMapOvr>
    <a:masterClrMapping/>
  </p:clrMapOvr>
</p:sld>
</file>

<file path=ppt/theme/theme1.xml><?xml version="1.0" encoding="utf-8"?>
<a:theme xmlns:a="http://schemas.openxmlformats.org/drawingml/2006/main" name="TornVTI">
  <a:themeElements>
    <a:clrScheme name="AnalogousFromRegularSeedLeftStep">
      <a:dk1>
        <a:srgbClr val="000000"/>
      </a:dk1>
      <a:lt1>
        <a:srgbClr val="FFFFFF"/>
      </a:lt1>
      <a:dk2>
        <a:srgbClr val="41242B"/>
      </a:dk2>
      <a:lt2>
        <a:srgbClr val="E2E4E8"/>
      </a:lt2>
      <a:accent1>
        <a:srgbClr val="DC9026"/>
      </a:accent1>
      <a:accent2>
        <a:srgbClr val="D53717"/>
      </a:accent2>
      <a:accent3>
        <a:srgbClr val="E72958"/>
      </a:accent3>
      <a:accent4>
        <a:srgbClr val="D51796"/>
      </a:accent4>
      <a:accent5>
        <a:srgbClr val="D729E7"/>
      </a:accent5>
      <a:accent6>
        <a:srgbClr val="7C21D7"/>
      </a:accent6>
      <a:hlink>
        <a:srgbClr val="4176BF"/>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Arial</vt:lpstr>
      <vt:lpstr>Arial Black</vt:lpstr>
      <vt:lpstr>Arial Nova Cond</vt:lpstr>
      <vt:lpstr>Impact</vt:lpstr>
      <vt:lpstr>TornVTI</vt:lpstr>
      <vt:lpstr>Charles     I   </vt:lpstr>
      <vt:lpstr>CHARLES I  who was he ?</vt:lpstr>
      <vt:lpstr>How did a  civil war happen ?</vt:lpstr>
      <vt:lpstr>The civil war </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I</dc:title>
  <dc:creator>Colin Smith</dc:creator>
  <cp:lastModifiedBy>Michelle Harvey</cp:lastModifiedBy>
  <cp:revision>2</cp:revision>
  <dcterms:created xsi:type="dcterms:W3CDTF">2020-09-22T13:23:48Z</dcterms:created>
  <dcterms:modified xsi:type="dcterms:W3CDTF">2020-09-22T18:39:35Z</dcterms:modified>
</cp:coreProperties>
</file>